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89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72806" y="47151"/>
            <a:ext cx="5669528" cy="5238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Renaming aggregations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#7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5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6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2958" y="846872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22958" y="8651619"/>
            <a:ext cx="247343" cy="3178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770075" y="3946916"/>
            <a:ext cx="208773" cy="3073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828945" y="3916795"/>
            <a:ext cx="213390" cy="2850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11723853" y="88105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357" y="120729"/>
            <a:ext cx="6296024" cy="287654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>
            <a:off x="6096017" y="63658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3357" y="3073981"/>
            <a:ext cx="6305549" cy="141922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6096017" y="788033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13357" y="4588492"/>
            <a:ext cx="6296024" cy="2143125"/>
          </a:xfrm>
          <a:prstGeom prst="rect">
            <a:avLst/>
          </a:prstGeom>
        </p:spPr>
      </p:pic>
      <p:sp>
        <p:nvSpPr>
          <p:cNvPr id="20" name="" hidden="0"/>
          <p:cNvSpPr/>
          <p:nvPr isPhoto="0" userDrawn="0"/>
        </p:nvSpPr>
        <p:spPr bwMode="auto">
          <a:xfrm>
            <a:off x="13978218" y="76229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09659" y="4475392"/>
            <a:ext cx="2562224" cy="2295524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0" flipH="0" flipV="0">
            <a:off x="4709027" y="5561524"/>
            <a:ext cx="2740745" cy="2566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23592" y="602465"/>
            <a:ext cx="4838699" cy="1152524"/>
          </a:xfrm>
          <a:prstGeom prst="rect">
            <a:avLst/>
          </a:prstGeom>
        </p:spPr>
      </p:pic>
      <p:pic>
        <p:nvPicPr>
          <p:cNvPr id="24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219408" y="1970568"/>
            <a:ext cx="1543050" cy="2286000"/>
          </a:xfrm>
          <a:prstGeom prst="rect">
            <a:avLst/>
          </a:prstGeom>
        </p:spPr>
      </p:pic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rot="0" flipH="0" flipV="0">
            <a:off x="8387840" y="1479886"/>
            <a:ext cx="1919431" cy="77931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6898408" y="1970568"/>
            <a:ext cx="2038349" cy="2324098"/>
          </a:xfrm>
          <a:prstGeom prst="rect">
            <a:avLst/>
          </a:prstGeom>
        </p:spPr>
      </p:pic>
      <p:cxnSp>
        <p:nvCxnSpPr>
          <p:cNvPr id="27" name="" hidden="0"/>
          <p:cNvCxnSpPr>
            <a:cxnSpLocks/>
          </p:cNvCxnSpPr>
          <p:nvPr isPhoto="0" userDrawn="0"/>
        </p:nvCxnSpPr>
        <p:spPr bwMode="auto">
          <a:xfrm rot="0" flipH="0" flipV="1">
            <a:off x="5176838" y="3413749"/>
            <a:ext cx="1609069" cy="64302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00819" y="767891"/>
            <a:ext cx="4019549" cy="587692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482549" y="47151"/>
            <a:ext cx="9119480" cy="5238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Exploding your DataFrames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#8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034708" y="8035641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6022958" y="8468721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6022958" y="8651619"/>
            <a:ext cx="247342" cy="3178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1723852" y="88105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96016" y="788033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3978218" y="762291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44096" y="792175"/>
            <a:ext cx="7305674" cy="2867024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9117" y="3659200"/>
            <a:ext cx="7286625" cy="30956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809999" y="4116905"/>
            <a:ext cx="3210256" cy="293665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3179877" y="33347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33786" y="47151"/>
            <a:ext cx="9119480" cy="52380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.loc[] or .query()?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6034708" y="8035641"/>
            <a:ext cx="254916" cy="36578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022958" y="8468721"/>
            <a:ext cx="254916" cy="36579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22958" y="8651619"/>
            <a:ext cx="247341" cy="3178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1723852" y="8810550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96016" y="788033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13978218" y="762291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3960" y="0"/>
            <a:ext cx="7229475" cy="2876549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18135" y="2923703"/>
            <a:ext cx="8115300" cy="150494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018135" y="4416204"/>
            <a:ext cx="8115300" cy="10096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018135" y="5473008"/>
            <a:ext cx="8096249" cy="1171575"/>
          </a:xfrm>
          <a:prstGeom prst="rect">
            <a:avLst/>
          </a:prstGeom>
        </p:spPr>
      </p:pic>
      <p:sp>
        <p:nvSpPr>
          <p:cNvPr id="15" name="" hidden="0"/>
          <p:cNvSpPr/>
          <p:nvPr isPhoto="0" userDrawn="0"/>
        </p:nvSpPr>
        <p:spPr bwMode="auto">
          <a:xfrm flipH="0" flipV="0">
            <a:off x="11743142" y="6512301"/>
            <a:ext cx="471258" cy="3657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#9</a:t>
            </a: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383532" y="3784165"/>
            <a:ext cx="3934800" cy="23760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3991113" y="4060320"/>
            <a:ext cx="961930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10799956" flipH="0" flipV="0">
            <a:off x="2425618" y="3676175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58340" y="3239830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9.64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991113" y="5097696"/>
            <a:ext cx="961929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10799956" flipH="0" flipV="0">
            <a:off x="2425617" y="4713550"/>
            <a:ext cx="1565493" cy="55640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558339" y="4277206"/>
            <a:ext cx="2084181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Helvetica 65 Medium"/>
                <a:ea typeface="Helvetica 65 Medium"/>
                <a:cs typeface="Helvetica 65 Medium"/>
              </a:rPr>
              <a:t>6.09</a:t>
            </a: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m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2021-06-15T07:32:53Z</dcterms:modified>
  <cp:category/>
  <cp:contentStatus/>
  <cp:version/>
</cp:coreProperties>
</file>