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500" y="36407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942029" y="118883"/>
            <a:ext cx="7810499" cy="1790699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>
            <a:off x="9822479" y="53854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6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3979125" y="2191273"/>
            <a:ext cx="7772400" cy="14112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941025" y="3743934"/>
            <a:ext cx="7810499" cy="1314450"/>
          </a:xfrm>
          <a:prstGeom prst="rect">
            <a:avLst/>
          </a:prstGeom>
        </p:spPr>
      </p:pic>
      <p:sp>
        <p:nvSpPr>
          <p:cNvPr id="11" name="" hidden="0"/>
          <p:cNvSpPr/>
          <p:nvPr isPhoto="0" userDrawn="0"/>
        </p:nvSpPr>
        <p:spPr bwMode="auto">
          <a:xfrm>
            <a:off x="5638485" y="338614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942029" y="5290618"/>
            <a:ext cx="7810499" cy="1362074"/>
          </a:xfrm>
          <a:prstGeom prst="rect">
            <a:avLst/>
          </a:prstGeom>
        </p:spPr>
      </p:pic>
      <p:sp>
        <p:nvSpPr>
          <p:cNvPr id="13" name="" hidden="0"/>
          <p:cNvSpPr/>
          <p:nvPr isPhoto="0" userDrawn="0"/>
        </p:nvSpPr>
        <p:spPr bwMode="auto">
          <a:xfrm flipH="0" flipV="0">
            <a:off x="794108" y="2249608"/>
            <a:ext cx="2084182" cy="8229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4500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794107" y="408859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308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4107" y="5597503"/>
            <a:ext cx="2084182" cy="822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291 </a:t>
            </a:r>
            <a:r>
              <a:rPr sz="3600" b="0" i="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µs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415495" y="3258712"/>
            <a:ext cx="782747" cy="37722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4415494" y="4767622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4415494" y="6323686"/>
            <a:ext cx="782746" cy="3772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265989" y="174855"/>
            <a:ext cx="3894876" cy="11034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Use .itertuples()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2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4543199" y="4068000"/>
            <a:ext cx="3934800" cy="237600"/>
          </a:xfrm>
          <a:prstGeom prst="rect">
            <a:avLst/>
          </a:prstGeom>
        </p:spPr>
      </p:pic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rot="10799989" flipH="0" flipV="0">
            <a:off x="2793415" y="2806039"/>
            <a:ext cx="1565494" cy="55641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72771" y="4512994"/>
            <a:ext cx="1838984" cy="3985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10799989" flipH="0" flipV="0">
            <a:off x="2425618" y="6021904"/>
            <a:ext cx="1838983" cy="39859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11743142" y="6512301"/>
            <a:ext cx="471264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>
            <a:off x="11419499" y="3640774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9910589" y="3457876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822479" y="538545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5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36542" y="174854"/>
            <a:ext cx="10586010" cy="110341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Split text into new columns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1743142" y="6512301"/>
            <a:ext cx="471262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#2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9544721" y="40353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12776609" y="569077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2"/>
          <a:srcRect l="10057" t="0" r="0" b="0"/>
          <a:stretch/>
        </p:blipFill>
        <p:spPr bwMode="auto">
          <a:xfrm flipH="0" flipV="0">
            <a:off x="6723514" y="2799253"/>
            <a:ext cx="5417697" cy="2727412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393942" y="485473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3"/>
          <a:srcRect l="1082" t="0" r="0" b="0"/>
          <a:stretch/>
        </p:blipFill>
        <p:spPr bwMode="auto">
          <a:xfrm flipH="0" flipV="0">
            <a:off x="44889" y="1562890"/>
            <a:ext cx="6680145" cy="5210174"/>
          </a:xfrm>
          <a:prstGeom prst="rect">
            <a:avLst/>
          </a:prstGeom>
        </p:spPr>
      </p:pic>
      <p:sp>
        <p:nvSpPr>
          <p:cNvPr id="16" name="" hidden="0"/>
          <p:cNvSpPr/>
          <p:nvPr isPhoto="0" userDrawn="0"/>
        </p:nvSpPr>
        <p:spPr bwMode="auto">
          <a:xfrm flipH="0" flipV="0">
            <a:off x="9009595" y="1702499"/>
            <a:ext cx="2733546" cy="89647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9009594" y="1702498"/>
            <a:ext cx="1120588" cy="8964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5227"/>
          <a:stretch/>
        </p:blipFill>
        <p:spPr bwMode="auto">
          <a:xfrm rot="0" flipH="0" flipV="0">
            <a:off x="4813199" y="3996706"/>
            <a:ext cx="7372800" cy="275039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>
            <a:off x="11419499" y="3640773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9910589" y="3457875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9822479" y="5385450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3979125" y="1955504"/>
            <a:ext cx="7772400" cy="14112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6319" y="174853"/>
            <a:ext cx="6066700" cy="23576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/>
                </a:solidFill>
                <a:latin typeface="Helvetica 65 Medium"/>
                <a:ea typeface="Helvetica 65 Medium"/>
                <a:cs typeface="Helvetica 65 Medium"/>
              </a:rPr>
              <a:t>.transform()</a:t>
            </a:r>
            <a:endParaRPr sz="3600">
              <a:solidFill>
                <a:schemeClr val="tx1"/>
              </a:solidFill>
              <a:latin typeface="Helvetica 65 Medium"/>
              <a:ea typeface="Helvetica 65 Medium"/>
              <a:cs typeface="Helvetica 65 Medium"/>
            </a:endParaRPr>
          </a:p>
          <a:p>
            <a:pPr algn="l">
              <a:defRPr/>
            </a:pP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.apply() with </a:t>
            </a:r>
            <a:r>
              <a:rPr sz="2400" u="sng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super</a:t>
            </a:r>
            <a:r>
              <a:rPr sz="2400" u="none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 </a:t>
            </a:r>
            <a:r>
              <a:rPr sz="24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powers</a:t>
            </a:r>
            <a:endParaRPr sz="24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554000" y="4053600"/>
            <a:ext cx="3934800" cy="2376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1743142" y="6512301"/>
            <a:ext cx="471261" cy="36579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#3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9544721" y="403536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2776609" y="569076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>
            <a:off x="6393942" y="4854729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>
            <a:off x="7085009" y="440115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802625" y="120999"/>
            <a:ext cx="7372350" cy="3857625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>
            <a:off x="10771184" y="587366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>
            <a:off x="6110019" y="357475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" name="" hidden="0"/>
          <p:cNvPicPr>
            <a:picLocks noChangeAspect="1"/>
          </p:cNvPicPr>
          <p:nvPr isPhoto="0" userDrawn="0"/>
        </p:nvPicPr>
        <p:blipFill>
          <a:blip r:embed="rId4"/>
          <a:srcRect l="0" t="0" r="0" b="35745"/>
          <a:stretch/>
        </p:blipFill>
        <p:spPr bwMode="auto">
          <a:xfrm flipH="0" flipV="0">
            <a:off x="94305" y="2329381"/>
            <a:ext cx="4610099" cy="4192351"/>
          </a:xfrm>
          <a:prstGeom prst="rect">
            <a:avLst/>
          </a:prstGeom>
        </p:spPr>
      </p:pic>
      <p:cxnSp>
        <p:nvCxnSpPr>
          <p:cNvPr id="20" name="" hidden="0"/>
          <p:cNvCxnSpPr>
            <a:cxnSpLocks/>
          </p:cNvCxnSpPr>
          <p:nvPr isPhoto="0" userDrawn="0"/>
        </p:nvCxnSpPr>
        <p:spPr bwMode="auto">
          <a:xfrm flipH="1" flipV="1">
            <a:off x="3972252" y="4465841"/>
            <a:ext cx="914776" cy="1169405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1" flipV="1">
            <a:off x="3981683" y="4843068"/>
            <a:ext cx="905345" cy="1216557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5245199" y="3664800"/>
            <a:ext cx="3934800" cy="237600"/>
          </a:xfrm>
          <a:prstGeom prst="rect">
            <a:avLst/>
          </a:prstGeom>
        </p:spPr>
      </p:pic>
      <p:pic>
        <p:nvPicPr>
          <p:cNvPr id="23" name="" hidden="0"/>
          <p:cNvPicPr>
            <a:picLocks noChangeAspect="1"/>
          </p:cNvPicPr>
          <p:nvPr isPhoto="0" userDrawn="0"/>
        </p:nvPicPr>
        <p:blipFill>
          <a:blip r:embed="rId4"/>
          <a:srcRect l="0" t="95186" r="0" b="331"/>
          <a:stretch/>
        </p:blipFill>
        <p:spPr bwMode="auto">
          <a:xfrm flipH="0" flipV="0">
            <a:off x="94305" y="6484009"/>
            <a:ext cx="4610099" cy="292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509455" y="72752"/>
            <a:ext cx="6639207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Chunking directly in Pandas!</a:t>
            </a:r>
            <a:endParaRPr sz="36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60" cy="365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#4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8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9962" y="261366"/>
            <a:ext cx="5210174" cy="2790824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>
            <a:off x="12904067" y="626080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6769572" y="1543637"/>
            <a:ext cx="5209200" cy="601200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6766317" y="2226848"/>
            <a:ext cx="5209200" cy="1047600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34709" y="803564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774867" y="3370650"/>
            <a:ext cx="5200650" cy="10477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9962" y="3146498"/>
            <a:ext cx="5210174" cy="1266824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6766317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3003595" y="4766490"/>
            <a:ext cx="2228850" cy="2019299"/>
          </a:xfrm>
          <a:prstGeom prst="rect">
            <a:avLst/>
          </a:prstGeom>
          <a:ln w="12699">
            <a:solidFill>
              <a:schemeClr val="bg2">
                <a:lumMod val="50196"/>
              </a:schemeClr>
            </a:solidFill>
            <a:prstDash val="solid"/>
          </a:ln>
        </p:spPr>
      </p:pic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flipH="0" flipV="0">
            <a:off x="5386856" y="1938414"/>
            <a:ext cx="1292004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flipH="0" flipV="0">
            <a:off x="1756039" y="4475271"/>
            <a:ext cx="999653" cy="1018514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1" flipV="0">
            <a:off x="9149702" y="4503564"/>
            <a:ext cx="556410" cy="52811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5566039" y="4975098"/>
            <a:ext cx="914652" cy="15545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</a:rPr>
              <a:t>=</a:t>
            </a:r>
            <a:endParaRPr sz="9600" b="1">
              <a:solidFill>
                <a:srgbClr val="FF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6814505" y="3894525"/>
            <a:ext cx="3934800" cy="23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234281" y="72750"/>
            <a:ext cx="6847333" cy="23576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Two ways of binning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1743142" y="6512301"/>
            <a:ext cx="471259" cy="36578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#5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>
            <a:off x="12776609" y="5690767"/>
            <a:ext cx="254916" cy="36579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904067" y="3417802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6260808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6034708" y="803564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28835" y="336459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0274" y="295994"/>
            <a:ext cx="6229350" cy="2838449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>
            <a:off x="6022960" y="626080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4401" y="3192211"/>
            <a:ext cx="6229350" cy="2124074"/>
          </a:xfrm>
          <a:prstGeom prst="rect">
            <a:avLst/>
          </a:prstGeom>
        </p:spPr>
      </p:pic>
      <p:sp>
        <p:nvSpPr>
          <p:cNvPr id="14" name="" hidden="0"/>
          <p:cNvSpPr/>
          <p:nvPr isPhoto="0" userDrawn="0"/>
        </p:nvSpPr>
        <p:spPr bwMode="auto">
          <a:xfrm>
            <a:off x="6022960" y="846872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6022960" y="8651619"/>
            <a:ext cx="247345" cy="3178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4401" y="5434192"/>
            <a:ext cx="6229192" cy="1219960"/>
          </a:xfrm>
          <a:prstGeom prst="rect">
            <a:avLst/>
          </a:prstGeom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11770075" y="3946918"/>
            <a:ext cx="208775" cy="30732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11787420" y="6098452"/>
            <a:ext cx="210637" cy="3115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763394" y="3479893"/>
            <a:ext cx="5415384" cy="3039497"/>
          </a:xfrm>
          <a:prstGeom prst="rect">
            <a:avLst/>
          </a:prstGeom>
        </p:spPr>
      </p:pic>
      <p:sp>
        <p:nvSpPr>
          <p:cNvPr id="21" name="" hidden="0"/>
          <p:cNvSpPr/>
          <p:nvPr isPhoto="0" userDrawn="0"/>
        </p:nvSpPr>
        <p:spPr bwMode="auto">
          <a:xfrm flipH="0" flipV="0">
            <a:off x="11828946" y="3916797"/>
            <a:ext cx="213390" cy="2850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849140" y="975611"/>
            <a:ext cx="5294319" cy="2216597"/>
          </a:xfrm>
          <a:prstGeom prst="rect">
            <a:avLst/>
          </a:prstGeom>
        </p:spPr>
      </p:pic>
      <p:cxnSp>
        <p:nvCxnSpPr>
          <p:cNvPr id="23" name="" hidden="0"/>
          <p:cNvCxnSpPr>
            <a:cxnSpLocks/>
            <a:stCxn id="12" idx="3"/>
          </p:cNvCxnSpPr>
          <p:nvPr isPhoto="0" userDrawn="0"/>
        </p:nvCxnSpPr>
        <p:spPr bwMode="auto">
          <a:xfrm rot="0" flipH="0" flipV="1">
            <a:off x="6277875" y="5727198"/>
            <a:ext cx="690325" cy="716508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</p:cNvCxnSpPr>
          <p:nvPr isPhoto="0" userDrawn="0"/>
        </p:nvCxnSpPr>
        <p:spPr bwMode="auto">
          <a:xfrm rot="0" flipH="0" flipV="1">
            <a:off x="6073068" y="2916479"/>
            <a:ext cx="612361" cy="0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755294" y="5518712"/>
            <a:ext cx="6400800" cy="116204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47398" y="47152"/>
            <a:ext cx="5669529" cy="5238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00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Selecting ranges in Pandas</a:t>
            </a:r>
            <a:endParaRPr sz="3000">
              <a:solidFill>
                <a:schemeClr val="tx1">
                  <a:lumMod val="85000"/>
                  <a:lumOff val="1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1743142" y="6512301"/>
            <a:ext cx="471258" cy="36578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</a:rPr>
              <a:t>#6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12776609" y="5690766"/>
            <a:ext cx="254916" cy="3657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2904067" y="341780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>
            <a:off x="12904067" y="6260807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>
            <a:off x="6034708" y="8035641"/>
            <a:ext cx="254916" cy="3657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>
            <a:off x="6022959" y="6260807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>
            <a:off x="6022959" y="8468721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6022959" y="8651619"/>
            <a:ext cx="247344" cy="31786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11770075" y="3946917"/>
            <a:ext cx="208774" cy="3073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11828945" y="3916796"/>
            <a:ext cx="213390" cy="28509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0" flipH="1" flipV="1">
            <a:off x="4302326" y="5229727"/>
            <a:ext cx="1452967" cy="780051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747397" y="47152"/>
            <a:ext cx="6419849" cy="5362574"/>
          </a:xfrm>
          <a:prstGeom prst="rect">
            <a:avLst/>
          </a:prstGeom>
        </p:spPr>
      </p:pic>
      <p:sp>
        <p:nvSpPr>
          <p:cNvPr id="18" name="" hidden="0"/>
          <p:cNvSpPr/>
          <p:nvPr isPhoto="0" userDrawn="0"/>
        </p:nvSpPr>
        <p:spPr bwMode="auto">
          <a:xfrm>
            <a:off x="11723854" y="88105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>
            <a:off x="11851314" y="6426283"/>
            <a:ext cx="254916" cy="3657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367450" y="689000"/>
            <a:ext cx="2762249" cy="4962524"/>
          </a:xfrm>
          <a:prstGeom prst="rect">
            <a:avLst/>
          </a:prstGeom>
        </p:spPr>
      </p:pic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rot="0" flipH="1" flipV="1">
            <a:off x="4321188" y="4484702"/>
            <a:ext cx="1442894" cy="5903"/>
          </a:xfrm>
          <a:prstGeom prst="line">
            <a:avLst/>
          </a:prstGeom>
          <a:ln w="38099" cap="flat" cmpd="sng" algn="ctr">
            <a:solidFill>
              <a:srgbClr val="FF0000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" hidden="0"/>
          <p:cNvPicPr>
            <a:picLocks noChangeAspect="1"/>
          </p:cNvPicPr>
          <p:nvPr isPhoto="0" userDrawn="0"/>
        </p:nvPicPr>
        <p:blipFill>
          <a:blip r:embed="rId5"/>
          <a:srcRect l="0" t="-4396" r="12291" b="0"/>
          <a:stretch/>
        </p:blipFill>
        <p:spPr bwMode="auto">
          <a:xfrm flipH="0" flipV="0">
            <a:off x="47398" y="6223348"/>
            <a:ext cx="5622378" cy="4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2021-05-25T08:17:00Z</dcterms:modified>
  <cp:category/>
  <cp:contentStatus/>
  <cp:version/>
</cp:coreProperties>
</file>