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55294" y="5518712"/>
            <a:ext cx="6400800" cy="11620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7398" y="47152"/>
            <a:ext cx="5669529" cy="5238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Selecting ranges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#6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776609" y="5690766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341780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12904067" y="626080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34708" y="803564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22959" y="62608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6022959" y="846872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022959" y="8651619"/>
            <a:ext cx="247344" cy="3178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11770075" y="3946917"/>
            <a:ext cx="208774" cy="3073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828945" y="3916796"/>
            <a:ext cx="213390" cy="28509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4302326" y="5229727"/>
            <a:ext cx="1452967" cy="78005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47397" y="47152"/>
            <a:ext cx="6419849" cy="536257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11723854" y="8810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67450" y="689000"/>
            <a:ext cx="2762249" cy="4962524"/>
          </a:xfrm>
          <a:prstGeom prst="rect">
            <a:avLst/>
          </a:prstGeom>
        </p:spPr>
      </p:pic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1">
            <a:off x="4321188" y="4484702"/>
            <a:ext cx="1442894" cy="590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rcRect l="0" t="-4396" r="12290" b="0"/>
          <a:stretch/>
        </p:blipFill>
        <p:spPr bwMode="auto">
          <a:xfrm flipH="0" flipV="0">
            <a:off x="47398" y="6223348"/>
            <a:ext cx="5622378" cy="4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72806" y="47151"/>
            <a:ext cx="5669528" cy="5238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Renaming aggregations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#7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5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6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2958" y="846872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22958" y="8651619"/>
            <a:ext cx="247343" cy="31786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1770075" y="3946916"/>
            <a:ext cx="208773" cy="30732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1828945" y="3916795"/>
            <a:ext cx="213390" cy="2850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11723853" y="8810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357" y="120729"/>
            <a:ext cx="6296024" cy="2876549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>
            <a:off x="6096017" y="63658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357" y="3073981"/>
            <a:ext cx="6305549" cy="141922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6096017" y="788033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357" y="4588492"/>
            <a:ext cx="6296024" cy="2143125"/>
          </a:xfrm>
          <a:prstGeom prst="rect">
            <a:avLst/>
          </a:prstGeom>
        </p:spPr>
      </p:pic>
      <p:sp>
        <p:nvSpPr>
          <p:cNvPr id="20" name="" hidden="0"/>
          <p:cNvSpPr/>
          <p:nvPr isPhoto="0" userDrawn="0"/>
        </p:nvSpPr>
        <p:spPr bwMode="auto">
          <a:xfrm>
            <a:off x="13978218" y="76229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09659" y="4475392"/>
            <a:ext cx="2562224" cy="2295524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0" flipH="0" flipV="0">
            <a:off x="4709027" y="5561524"/>
            <a:ext cx="2740745" cy="2566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23592" y="602465"/>
            <a:ext cx="4838699" cy="1152524"/>
          </a:xfrm>
          <a:prstGeom prst="rect">
            <a:avLst/>
          </a:prstGeom>
        </p:spPr>
      </p:pic>
      <p:pic>
        <p:nvPicPr>
          <p:cNvPr id="24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219408" y="1970568"/>
            <a:ext cx="1543050" cy="2286000"/>
          </a:xfrm>
          <a:prstGeom prst="rect">
            <a:avLst/>
          </a:prstGeom>
        </p:spPr>
      </p:pic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rot="0" flipH="0" flipV="0">
            <a:off x="8387840" y="1479886"/>
            <a:ext cx="1919431" cy="77931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6898408" y="1970568"/>
            <a:ext cx="2038349" cy="2324099"/>
          </a:xfrm>
          <a:prstGeom prst="rect">
            <a:avLst/>
          </a:prstGeom>
        </p:spPr>
      </p:pic>
      <p:cxnSp>
        <p:nvCxnSpPr>
          <p:cNvPr id="27" name="" hidden="0"/>
          <p:cNvCxnSpPr>
            <a:cxnSpLocks/>
          </p:cNvCxnSpPr>
          <p:nvPr isPhoto="0" userDrawn="0"/>
        </p:nvCxnSpPr>
        <p:spPr bwMode="auto">
          <a:xfrm rot="0" flipH="0" flipV="1">
            <a:off x="5176838" y="3413749"/>
            <a:ext cx="1609069" cy="64302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2021-06-01T06:26:17Z</dcterms:modified>
  <cp:category/>
  <cp:contentStatus/>
  <cp:version/>
</cp:coreProperties>
</file>