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500" y="364077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942029" y="118883"/>
            <a:ext cx="7810499" cy="1790699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>
            <a:off x="9822479" y="53854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6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3979125" y="2191273"/>
            <a:ext cx="7772400" cy="1411200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941025" y="3743934"/>
            <a:ext cx="7810499" cy="1314450"/>
          </a:xfrm>
          <a:prstGeom prst="rect">
            <a:avLst/>
          </a:prstGeom>
        </p:spPr>
      </p:pic>
      <p:sp>
        <p:nvSpPr>
          <p:cNvPr id="11" name="" hidden="0"/>
          <p:cNvSpPr/>
          <p:nvPr isPhoto="0" userDrawn="0"/>
        </p:nvSpPr>
        <p:spPr bwMode="auto">
          <a:xfrm>
            <a:off x="5638485" y="338614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942029" y="5290618"/>
            <a:ext cx="7810499" cy="1362074"/>
          </a:xfrm>
          <a:prstGeom prst="rect">
            <a:avLst/>
          </a:prstGeom>
        </p:spPr>
      </p:pic>
      <p:sp>
        <p:nvSpPr>
          <p:cNvPr id="13" name="" hidden="0"/>
          <p:cNvSpPr/>
          <p:nvPr isPhoto="0" userDrawn="0"/>
        </p:nvSpPr>
        <p:spPr bwMode="auto">
          <a:xfrm flipH="0" flipV="0">
            <a:off x="794108" y="2249608"/>
            <a:ext cx="2084182" cy="822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4500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794107" y="408859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308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794107" y="559750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291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4415495" y="3258712"/>
            <a:ext cx="782747" cy="37722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4415494" y="4767622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4415494" y="6323686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265989" y="174855"/>
            <a:ext cx="3894876" cy="11034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Use .itertuples()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2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4543199" y="4068000"/>
            <a:ext cx="3934800" cy="237600"/>
          </a:xfrm>
          <a:prstGeom prst="rect">
            <a:avLst/>
          </a:prstGeom>
        </p:spPr>
      </p:pic>
      <p:cxnSp>
        <p:nvCxnSpPr>
          <p:cNvPr id="22" name="" hidden="0"/>
          <p:cNvCxnSpPr>
            <a:cxnSpLocks/>
          </p:cNvCxnSpPr>
          <p:nvPr isPhoto="0" userDrawn="0"/>
        </p:nvCxnSpPr>
        <p:spPr bwMode="auto">
          <a:xfrm rot="10799989" flipH="0" flipV="0">
            <a:off x="2793415" y="2806039"/>
            <a:ext cx="1565494" cy="55641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 hidden="0"/>
          <p:cNvCxnSpPr>
            <a:cxnSpLocks/>
          </p:cNvCxnSpPr>
          <p:nvPr isPhoto="0" userDrawn="0"/>
        </p:nvCxnSpPr>
        <p:spPr bwMode="auto">
          <a:xfrm rot="10799989" flipH="0" flipV="0">
            <a:off x="2472771" y="4512994"/>
            <a:ext cx="1838984" cy="39859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</p:cNvCxnSpPr>
          <p:nvPr isPhoto="0" userDrawn="0"/>
        </p:nvCxnSpPr>
        <p:spPr bwMode="auto">
          <a:xfrm rot="10799989" flipH="0" flipV="0">
            <a:off x="2425618" y="6021904"/>
            <a:ext cx="1838983" cy="398591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 hidden="0"/>
          <p:cNvSpPr/>
          <p:nvPr isPhoto="0" userDrawn="0"/>
        </p:nvSpPr>
        <p:spPr bwMode="auto">
          <a:xfrm flipH="0" flipV="0">
            <a:off x="11743142" y="6512301"/>
            <a:ext cx="47126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586888" y="-37725"/>
            <a:ext cx="9119480" cy="52380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Filter your rows and columns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11723852" y="8810550"/>
            <a:ext cx="254916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3978218" y="7622910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11639405" y="6512301"/>
            <a:ext cx="574994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#10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5445" y="971358"/>
            <a:ext cx="7191374" cy="3381374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5445" y="4588500"/>
            <a:ext cx="7219949" cy="1171575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65920" y="5995843"/>
            <a:ext cx="7210424" cy="438149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8170293" y="1570151"/>
            <a:ext cx="3667124" cy="4991099"/>
          </a:xfrm>
          <a:prstGeom prst="rect">
            <a:avLst/>
          </a:prstGeom>
        </p:spPr>
      </p:pic>
      <p:cxnSp>
        <p:nvCxnSpPr>
          <p:cNvPr id="12" name="" hidden="0"/>
          <p:cNvCxnSpPr>
            <a:cxnSpLocks/>
          </p:cNvCxnSpPr>
          <p:nvPr isPhoto="0" userDrawn="0"/>
        </p:nvCxnSpPr>
        <p:spPr bwMode="auto">
          <a:xfrm rot="10799922" flipH="1" flipV="0">
            <a:off x="5622614" y="3683109"/>
            <a:ext cx="2376554" cy="1558532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 hidden="0"/>
          <p:cNvCxnSpPr>
            <a:cxnSpLocks/>
          </p:cNvCxnSpPr>
          <p:nvPr isPhoto="0" userDrawn="0"/>
        </p:nvCxnSpPr>
        <p:spPr bwMode="auto">
          <a:xfrm rot="10799922" flipH="1" flipV="0">
            <a:off x="3770068" y="5324062"/>
            <a:ext cx="4163080" cy="890827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448731" y="4021764"/>
            <a:ext cx="3934800" cy="23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0" t="32464" r="0" b="0"/>
          <a:stretch/>
        </p:blipFill>
        <p:spPr bwMode="auto">
          <a:xfrm flipH="0" flipV="0">
            <a:off x="6926884" y="2470285"/>
            <a:ext cx="4924424" cy="4245637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586887" y="98346"/>
            <a:ext cx="9119480" cy="52380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value_counts like a pro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1723852" y="8810550"/>
            <a:ext cx="254916" cy="36578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3978218" y="7622910"/>
            <a:ext cx="254916" cy="36579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1639405" y="6512301"/>
            <a:ext cx="574993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#11</a:t>
            </a: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9421" y="911678"/>
            <a:ext cx="6543675" cy="3857625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68947" y="4924697"/>
            <a:ext cx="6534149" cy="1743075"/>
          </a:xfrm>
          <a:prstGeom prst="rect">
            <a:avLst/>
          </a:prstGeom>
        </p:spPr>
      </p:pic>
      <p:sp>
        <p:nvSpPr>
          <p:cNvPr id="11" name="" hidden="0"/>
          <p:cNvSpPr/>
          <p:nvPr isPhoto="0" userDrawn="0"/>
        </p:nvSpPr>
        <p:spPr bwMode="auto">
          <a:xfrm>
            <a:off x="12895445" y="385733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77492"/>
          <a:stretch/>
        </p:blipFill>
        <p:spPr bwMode="auto">
          <a:xfrm flipH="0" flipV="0">
            <a:off x="6926884" y="905672"/>
            <a:ext cx="4924424" cy="1414934"/>
          </a:xfrm>
          <a:prstGeom prst="rect">
            <a:avLst/>
          </a:prstGeom>
        </p:spPr>
      </p:pic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0" flipH="0" flipV="0">
            <a:off x="7184267" y="2007906"/>
            <a:ext cx="3934800" cy="23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499" y="3640774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9822479" y="538545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5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036542" y="174854"/>
            <a:ext cx="10586010" cy="110341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Split text into new columns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9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11743142" y="6512301"/>
            <a:ext cx="471262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#2</a:t>
            </a: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9544721" y="403536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12776609" y="569077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2"/>
          <a:srcRect l="10057" t="0" r="0" b="0"/>
          <a:stretch/>
        </p:blipFill>
        <p:spPr bwMode="auto">
          <a:xfrm flipH="0" flipV="0">
            <a:off x="6723514" y="2799253"/>
            <a:ext cx="5417697" cy="2727412"/>
          </a:xfrm>
          <a:prstGeom prst="rect">
            <a:avLst/>
          </a:prstGeom>
        </p:spPr>
      </p:pic>
      <p:sp>
        <p:nvSpPr>
          <p:cNvPr id="14" name="" hidden="0"/>
          <p:cNvSpPr/>
          <p:nvPr isPhoto="0" userDrawn="0"/>
        </p:nvSpPr>
        <p:spPr bwMode="auto">
          <a:xfrm>
            <a:off x="6393942" y="485473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3"/>
          <a:srcRect l="1082" t="0" r="0" b="0"/>
          <a:stretch/>
        </p:blipFill>
        <p:spPr bwMode="auto">
          <a:xfrm flipH="0" flipV="0">
            <a:off x="44889" y="1562890"/>
            <a:ext cx="6680145" cy="5210174"/>
          </a:xfrm>
          <a:prstGeom prst="rect">
            <a:avLst/>
          </a:prstGeom>
        </p:spPr>
      </p:pic>
      <p:sp>
        <p:nvSpPr>
          <p:cNvPr id="16" name="" hidden="0"/>
          <p:cNvSpPr/>
          <p:nvPr isPhoto="0" userDrawn="0"/>
        </p:nvSpPr>
        <p:spPr bwMode="auto">
          <a:xfrm flipH="0" flipV="0">
            <a:off x="9009595" y="1702499"/>
            <a:ext cx="2733546" cy="89647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9009594" y="1702498"/>
            <a:ext cx="1120588" cy="89646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35227"/>
          <a:stretch/>
        </p:blipFill>
        <p:spPr bwMode="auto">
          <a:xfrm rot="0" flipH="0" flipV="0">
            <a:off x="4813199" y="3996706"/>
            <a:ext cx="7372800" cy="275039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>
            <a:off x="11419499" y="3640773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9910589" y="3457875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9822479" y="5385450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4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6319" y="174853"/>
            <a:ext cx="6066700" cy="23576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/>
                </a:solidFill>
                <a:latin typeface="Helvetica 65 Medium"/>
                <a:ea typeface="Helvetica 65 Medium"/>
                <a:cs typeface="Helvetica 65 Medium"/>
              </a:rPr>
              <a:t>.transform()</a:t>
            </a:r>
            <a:endParaRPr sz="3600">
              <a:solidFill>
                <a:schemeClr val="tx1"/>
              </a:solidFill>
              <a:latin typeface="Helvetica 65 Medium"/>
              <a:ea typeface="Helvetica 65 Medium"/>
              <a:cs typeface="Helvetica 65 Medium"/>
            </a:endParaRPr>
          </a:p>
          <a:p>
            <a:pPr algn="l">
              <a:defRPr/>
            </a:pP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.apply() with </a:t>
            </a:r>
            <a:r>
              <a:rPr sz="2400" u="sng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super</a:t>
            </a:r>
            <a:r>
              <a:rPr sz="240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powers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11743142" y="6512301"/>
            <a:ext cx="471261" cy="36579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#3</a:t>
            </a: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9544721" y="403536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>
            <a:off x="12776609" y="569076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>
            <a:off x="6393942" y="485472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>
            <a:off x="7085009" y="440115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802625" y="120999"/>
            <a:ext cx="7372350" cy="3857625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>
            <a:off x="10771184" y="587366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>
            <a:off x="6110019" y="357475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" name="" hidden="0"/>
          <p:cNvPicPr>
            <a:picLocks noChangeAspect="1"/>
          </p:cNvPicPr>
          <p:nvPr isPhoto="0" userDrawn="0"/>
        </p:nvPicPr>
        <p:blipFill>
          <a:blip r:embed="rId4"/>
          <a:srcRect l="0" t="0" r="0" b="35745"/>
          <a:stretch/>
        </p:blipFill>
        <p:spPr bwMode="auto">
          <a:xfrm flipH="0" flipV="0">
            <a:off x="94305" y="2329381"/>
            <a:ext cx="4610099" cy="4192351"/>
          </a:xfrm>
          <a:prstGeom prst="rect">
            <a:avLst/>
          </a:prstGeom>
        </p:spPr>
      </p:pic>
      <p:cxnSp>
        <p:nvCxnSpPr>
          <p:cNvPr id="20" name="" hidden="0"/>
          <p:cNvCxnSpPr>
            <a:cxnSpLocks/>
          </p:cNvCxnSpPr>
          <p:nvPr isPhoto="0" userDrawn="0"/>
        </p:nvCxnSpPr>
        <p:spPr bwMode="auto">
          <a:xfrm flipH="1" flipV="1">
            <a:off x="3972252" y="4465841"/>
            <a:ext cx="914776" cy="1169405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flipH="1" flipV="1">
            <a:off x="3981683" y="4843068"/>
            <a:ext cx="905345" cy="1216557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0" flipH="0" flipV="0">
            <a:off x="5245199" y="3664800"/>
            <a:ext cx="3934800" cy="237600"/>
          </a:xfrm>
          <a:prstGeom prst="rect">
            <a:avLst/>
          </a:prstGeom>
        </p:spPr>
      </p:pic>
      <p:pic>
        <p:nvPicPr>
          <p:cNvPr id="23" name="" hidden="0"/>
          <p:cNvPicPr>
            <a:picLocks noChangeAspect="1"/>
          </p:cNvPicPr>
          <p:nvPr isPhoto="0" userDrawn="0"/>
        </p:nvPicPr>
        <p:blipFill>
          <a:blip r:embed="rId4"/>
          <a:srcRect l="0" t="95186" r="0" b="331"/>
          <a:stretch/>
        </p:blipFill>
        <p:spPr bwMode="auto">
          <a:xfrm flipH="0" flipV="0">
            <a:off x="94305" y="6484009"/>
            <a:ext cx="4610099" cy="292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509455" y="72752"/>
            <a:ext cx="6639207" cy="23576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Chunking directly in Pandas!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60" cy="36579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#4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8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9962" y="261366"/>
            <a:ext cx="5210174" cy="2790824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>
            <a:off x="12904067" y="626080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6769572" y="1543637"/>
            <a:ext cx="5209200" cy="601200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0" flipH="0" flipV="0">
            <a:off x="6766317" y="2226848"/>
            <a:ext cx="5209200" cy="1047600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>
            <a:off x="6034709" y="803564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6774867" y="3370650"/>
            <a:ext cx="5200650" cy="1047749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69962" y="3146498"/>
            <a:ext cx="5210174" cy="1266824"/>
          </a:xfrm>
          <a:prstGeom prst="rect">
            <a:avLst/>
          </a:prstGeom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6766317" y="4766490"/>
            <a:ext cx="2228850" cy="2019299"/>
          </a:xfrm>
          <a:prstGeom prst="rect">
            <a:avLst/>
          </a:prstGeom>
          <a:ln w="12699">
            <a:solidFill>
              <a:schemeClr val="bg2">
                <a:lumMod val="50196"/>
              </a:schemeClr>
            </a:solidFill>
            <a:prstDash val="solid"/>
          </a:ln>
        </p:spPr>
      </p:pic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3003595" y="4766490"/>
            <a:ext cx="2228850" cy="2019299"/>
          </a:xfrm>
          <a:prstGeom prst="rect">
            <a:avLst/>
          </a:prstGeom>
          <a:ln w="12699">
            <a:solidFill>
              <a:schemeClr val="bg2">
                <a:lumMod val="50196"/>
              </a:schemeClr>
            </a:solidFill>
            <a:prstDash val="solid"/>
          </a:ln>
        </p:spPr>
      </p:pic>
      <p:cxnSp>
        <p:nvCxnSpPr>
          <p:cNvPr id="17" name="" hidden="0"/>
          <p:cNvCxnSpPr>
            <a:cxnSpLocks/>
          </p:cNvCxnSpPr>
          <p:nvPr isPhoto="0" userDrawn="0"/>
        </p:nvCxnSpPr>
        <p:spPr bwMode="auto">
          <a:xfrm flipH="0" flipV="0">
            <a:off x="5386856" y="1938414"/>
            <a:ext cx="1292004" cy="0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flipH="0" flipV="0">
            <a:off x="1756039" y="4475271"/>
            <a:ext cx="999653" cy="1018514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 hidden="0"/>
          <p:cNvCxnSpPr>
            <a:cxnSpLocks/>
          </p:cNvCxnSpPr>
          <p:nvPr isPhoto="0" userDrawn="0"/>
        </p:nvCxnSpPr>
        <p:spPr bwMode="auto">
          <a:xfrm flipH="1" flipV="0">
            <a:off x="9149702" y="4503564"/>
            <a:ext cx="556410" cy="52811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 hidden="0"/>
          <p:cNvSpPr/>
          <p:nvPr isPhoto="0" userDrawn="0"/>
        </p:nvSpPr>
        <p:spPr bwMode="auto">
          <a:xfrm flipH="0" flipV="0">
            <a:off x="5566039" y="4975098"/>
            <a:ext cx="914652" cy="15545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6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</a:rPr>
              <a:t>=</a:t>
            </a:r>
            <a:endParaRPr sz="9600" b="1">
              <a:solidFill>
                <a:srgbClr val="FF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 rot="0" flipH="0" flipV="0">
            <a:off x="6814505" y="3894525"/>
            <a:ext cx="3934800" cy="23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234281" y="72750"/>
            <a:ext cx="6847333" cy="23576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sz="30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Two ways of binning in Pandas</a:t>
            </a:r>
            <a:endParaRPr sz="30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59" cy="36578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#5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7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2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2904067" y="626080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6034708" y="803564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6028835" y="336459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0274" y="295994"/>
            <a:ext cx="6229350" cy="2838449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>
            <a:off x="6022960" y="626080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4401" y="3192211"/>
            <a:ext cx="6229350" cy="2124074"/>
          </a:xfrm>
          <a:prstGeom prst="rect">
            <a:avLst/>
          </a:prstGeom>
        </p:spPr>
      </p:pic>
      <p:sp>
        <p:nvSpPr>
          <p:cNvPr id="14" name="" hidden="0"/>
          <p:cNvSpPr/>
          <p:nvPr isPhoto="0" userDrawn="0"/>
        </p:nvSpPr>
        <p:spPr bwMode="auto">
          <a:xfrm>
            <a:off x="6022960" y="846872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6022960" y="8651619"/>
            <a:ext cx="247345" cy="31786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4401" y="5434192"/>
            <a:ext cx="6229192" cy="1219960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 flipH="0" flipV="0">
            <a:off x="11770075" y="3946918"/>
            <a:ext cx="208775" cy="30732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 flipH="0" flipV="0">
            <a:off x="11787420" y="6098452"/>
            <a:ext cx="210637" cy="31151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9" name="" hidden="0"/>
          <p:cNvSpPr/>
          <p:nvPr isPhoto="0" userDrawn="0"/>
        </p:nvSpPr>
        <p:spPr bwMode="auto">
          <a:xfrm>
            <a:off x="11851314" y="642628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6763394" y="3479893"/>
            <a:ext cx="5415384" cy="3039497"/>
          </a:xfrm>
          <a:prstGeom prst="rect">
            <a:avLst/>
          </a:prstGeom>
        </p:spPr>
      </p:pic>
      <p:sp>
        <p:nvSpPr>
          <p:cNvPr id="21" name="" hidden="0"/>
          <p:cNvSpPr/>
          <p:nvPr isPhoto="0" userDrawn="0"/>
        </p:nvSpPr>
        <p:spPr bwMode="auto">
          <a:xfrm flipH="0" flipV="0">
            <a:off x="11828946" y="3916797"/>
            <a:ext cx="213390" cy="28509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6849140" y="975611"/>
            <a:ext cx="5294319" cy="2216597"/>
          </a:xfrm>
          <a:prstGeom prst="rect">
            <a:avLst/>
          </a:prstGeom>
        </p:spPr>
      </p:pic>
      <p:cxnSp>
        <p:nvCxnSpPr>
          <p:cNvPr id="23" name="" hidden="0"/>
          <p:cNvCxnSpPr>
            <a:cxnSpLocks/>
            <a:stCxn id="12" idx="3"/>
          </p:cNvCxnSpPr>
          <p:nvPr isPhoto="0" userDrawn="0"/>
        </p:nvCxnSpPr>
        <p:spPr bwMode="auto">
          <a:xfrm rot="0" flipH="0" flipV="1">
            <a:off x="6277875" y="5727198"/>
            <a:ext cx="690325" cy="71650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</p:cNvCxnSpPr>
          <p:nvPr isPhoto="0" userDrawn="0"/>
        </p:nvCxnSpPr>
        <p:spPr bwMode="auto">
          <a:xfrm rot="0" flipH="0" flipV="1">
            <a:off x="6073068" y="2916479"/>
            <a:ext cx="612361" cy="0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755294" y="5518712"/>
            <a:ext cx="6400800" cy="116204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47398" y="47152"/>
            <a:ext cx="5669529" cy="52381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0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Selecting ranges in Pandas</a:t>
            </a:r>
            <a:endParaRPr sz="30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1743142" y="6512301"/>
            <a:ext cx="471258" cy="36578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#6</a:t>
            </a: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776609" y="5690766"/>
            <a:ext cx="254916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2904067" y="341780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12904067" y="6260807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6034708" y="803564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6022959" y="6260807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6022959" y="846872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6022959" y="8651619"/>
            <a:ext cx="247344" cy="31786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11770075" y="3946917"/>
            <a:ext cx="208774" cy="30732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11828945" y="3916796"/>
            <a:ext cx="213390" cy="28509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cxnSp>
        <p:nvCxnSpPr>
          <p:cNvPr id="16" name="" hidden="0"/>
          <p:cNvCxnSpPr>
            <a:cxnSpLocks/>
          </p:cNvCxnSpPr>
          <p:nvPr isPhoto="0" userDrawn="0"/>
        </p:nvCxnSpPr>
        <p:spPr bwMode="auto">
          <a:xfrm rot="0" flipH="1" flipV="1">
            <a:off x="4302326" y="5229727"/>
            <a:ext cx="1452967" cy="780051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747397" y="47152"/>
            <a:ext cx="6419849" cy="5362574"/>
          </a:xfrm>
          <a:prstGeom prst="rect">
            <a:avLst/>
          </a:prstGeom>
        </p:spPr>
      </p:pic>
      <p:sp>
        <p:nvSpPr>
          <p:cNvPr id="18" name="" hidden="0"/>
          <p:cNvSpPr/>
          <p:nvPr isPhoto="0" userDrawn="0"/>
        </p:nvSpPr>
        <p:spPr bwMode="auto">
          <a:xfrm>
            <a:off x="11723854" y="88105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" name="" hidden="0"/>
          <p:cNvSpPr/>
          <p:nvPr isPhoto="0" userDrawn="0"/>
        </p:nvSpPr>
        <p:spPr bwMode="auto">
          <a:xfrm>
            <a:off x="11851314" y="6426283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367450" y="689000"/>
            <a:ext cx="2762249" cy="4962524"/>
          </a:xfrm>
          <a:prstGeom prst="rect">
            <a:avLst/>
          </a:prstGeom>
        </p:spPr>
      </p:pic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rot="0" flipH="1" flipV="1">
            <a:off x="4321188" y="4484702"/>
            <a:ext cx="1442894" cy="5903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5"/>
          <a:srcRect l="0" t="-4396" r="12289" b="0"/>
          <a:stretch/>
        </p:blipFill>
        <p:spPr bwMode="auto">
          <a:xfrm flipH="0" flipV="0">
            <a:off x="47398" y="6223348"/>
            <a:ext cx="5622378" cy="4574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6372806" y="47151"/>
            <a:ext cx="5669528" cy="5238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0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Renaming aggregations</a:t>
            </a:r>
            <a:endParaRPr sz="30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58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#7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5"/>
            <a:ext cx="254916" cy="36578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0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2904067" y="6260806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6034708" y="8035641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6022958" y="846872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6022958" y="8651619"/>
            <a:ext cx="247343" cy="31786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11770075" y="3946916"/>
            <a:ext cx="208773" cy="30732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11828945" y="3916795"/>
            <a:ext cx="213390" cy="28509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>
            <a:off x="11723853" y="881055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3357" y="120729"/>
            <a:ext cx="6296024" cy="2876549"/>
          </a:xfrm>
          <a:prstGeom prst="rect">
            <a:avLst/>
          </a:prstGeom>
        </p:spPr>
      </p:pic>
      <p:sp>
        <p:nvSpPr>
          <p:cNvPr id="16" name="" hidden="0"/>
          <p:cNvSpPr/>
          <p:nvPr isPhoto="0" userDrawn="0"/>
        </p:nvSpPr>
        <p:spPr bwMode="auto">
          <a:xfrm>
            <a:off x="6096017" y="636582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13357" y="3073981"/>
            <a:ext cx="6305549" cy="1419224"/>
          </a:xfrm>
          <a:prstGeom prst="rect">
            <a:avLst/>
          </a:prstGeom>
        </p:spPr>
      </p:pic>
      <p:sp>
        <p:nvSpPr>
          <p:cNvPr id="18" name="" hidden="0"/>
          <p:cNvSpPr/>
          <p:nvPr isPhoto="0" userDrawn="0"/>
        </p:nvSpPr>
        <p:spPr bwMode="auto">
          <a:xfrm>
            <a:off x="6096017" y="788033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13357" y="4588492"/>
            <a:ext cx="6296024" cy="2143125"/>
          </a:xfrm>
          <a:prstGeom prst="rect">
            <a:avLst/>
          </a:prstGeom>
        </p:spPr>
      </p:pic>
      <p:sp>
        <p:nvSpPr>
          <p:cNvPr id="20" name="" hidden="0"/>
          <p:cNvSpPr/>
          <p:nvPr isPhoto="0" userDrawn="0"/>
        </p:nvSpPr>
        <p:spPr bwMode="auto">
          <a:xfrm>
            <a:off x="13978218" y="762291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8009659" y="4475392"/>
            <a:ext cx="2562224" cy="2295524"/>
          </a:xfrm>
          <a:prstGeom prst="rect">
            <a:avLst/>
          </a:prstGeom>
        </p:spPr>
      </p:pic>
      <p:cxnSp>
        <p:nvCxnSpPr>
          <p:cNvPr id="22" name="" hidden="0"/>
          <p:cNvCxnSpPr>
            <a:cxnSpLocks/>
          </p:cNvCxnSpPr>
          <p:nvPr isPhoto="0" userDrawn="0"/>
        </p:nvCxnSpPr>
        <p:spPr bwMode="auto">
          <a:xfrm rot="0" flipH="0" flipV="0">
            <a:off x="4709027" y="5561524"/>
            <a:ext cx="2740745" cy="2566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6923592" y="602465"/>
            <a:ext cx="4838699" cy="1152524"/>
          </a:xfrm>
          <a:prstGeom prst="rect">
            <a:avLst/>
          </a:prstGeom>
        </p:spPr>
      </p:pic>
      <p:pic>
        <p:nvPicPr>
          <p:cNvPr id="24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10219408" y="1970568"/>
            <a:ext cx="1543050" cy="2286000"/>
          </a:xfrm>
          <a:prstGeom prst="rect">
            <a:avLst/>
          </a:prstGeom>
        </p:spPr>
      </p:pic>
      <p:cxnSp>
        <p:nvCxnSpPr>
          <p:cNvPr id="25" name="" hidden="0"/>
          <p:cNvCxnSpPr>
            <a:cxnSpLocks/>
          </p:cNvCxnSpPr>
          <p:nvPr isPhoto="0" userDrawn="0"/>
        </p:nvCxnSpPr>
        <p:spPr bwMode="auto">
          <a:xfrm rot="0" flipH="0" flipV="0">
            <a:off x="8387840" y="1479886"/>
            <a:ext cx="1919431" cy="779317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>
            <a:off x="6898408" y="1970568"/>
            <a:ext cx="2038349" cy="2324098"/>
          </a:xfrm>
          <a:prstGeom prst="rect">
            <a:avLst/>
          </a:prstGeom>
        </p:spPr>
      </p:pic>
      <p:cxnSp>
        <p:nvCxnSpPr>
          <p:cNvPr id="27" name="" hidden="0"/>
          <p:cNvCxnSpPr>
            <a:cxnSpLocks/>
          </p:cNvCxnSpPr>
          <p:nvPr isPhoto="0" userDrawn="0"/>
        </p:nvCxnSpPr>
        <p:spPr bwMode="auto">
          <a:xfrm rot="0" flipH="0" flipV="1">
            <a:off x="5176838" y="3413749"/>
            <a:ext cx="1609069" cy="64302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100819" y="767891"/>
            <a:ext cx="4019549" cy="5876924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482549" y="47151"/>
            <a:ext cx="9119480" cy="52381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Exploding your DataFrames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1743142" y="6512301"/>
            <a:ext cx="471258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#8</a:t>
            </a: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6034708" y="8035641"/>
            <a:ext cx="254916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6022958" y="8468721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6022958" y="8651619"/>
            <a:ext cx="247342" cy="31786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11723852" y="8810550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6096016" y="788033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13978218" y="7622912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44096" y="792175"/>
            <a:ext cx="7305674" cy="2867024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39117" y="3659200"/>
            <a:ext cx="7286625" cy="3095624"/>
          </a:xfrm>
          <a:prstGeom prst="rect">
            <a:avLst/>
          </a:prstGeom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3809999" y="4116905"/>
            <a:ext cx="3210256" cy="2936654"/>
          </a:xfrm>
          <a:prstGeom prst="rect">
            <a:avLst/>
          </a:prstGeom>
        </p:spPr>
      </p:pic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3179877" y="3334725"/>
            <a:ext cx="3934800" cy="23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633786" y="47151"/>
            <a:ext cx="9119480" cy="52380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.loc[] or .query()?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6034708" y="8035641"/>
            <a:ext cx="254916" cy="36578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6022958" y="8468721"/>
            <a:ext cx="254916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6022958" y="8651619"/>
            <a:ext cx="247341" cy="31786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1723852" y="8810550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6096016" y="7880330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13978218" y="762291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903960" y="0"/>
            <a:ext cx="7229475" cy="2876549"/>
          </a:xfrm>
          <a:prstGeom prst="rect">
            <a:avLst/>
          </a:prstGeom>
        </p:spPr>
      </p:pic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018135" y="2923703"/>
            <a:ext cx="8115300" cy="1504949"/>
          </a:xfrm>
          <a:prstGeom prst="rect">
            <a:avLst/>
          </a:prstGeom>
        </p:spPr>
      </p:pic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4018135" y="4416204"/>
            <a:ext cx="8115300" cy="1009649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4018135" y="5473008"/>
            <a:ext cx="8096249" cy="1171575"/>
          </a:xfrm>
          <a:prstGeom prst="rect">
            <a:avLst/>
          </a:prstGeom>
        </p:spPr>
      </p:pic>
      <p:sp>
        <p:nvSpPr>
          <p:cNvPr id="15" name="" hidden="0"/>
          <p:cNvSpPr/>
          <p:nvPr isPhoto="0" userDrawn="0"/>
        </p:nvSpPr>
        <p:spPr bwMode="auto">
          <a:xfrm flipH="0" flipV="0">
            <a:off x="11743142" y="6512301"/>
            <a:ext cx="471258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#9</a:t>
            </a: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4383532" y="3784165"/>
            <a:ext cx="3934800" cy="237600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 flipH="0" flipV="0">
            <a:off x="3991113" y="4060320"/>
            <a:ext cx="961930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rot="10799954" flipH="0" flipV="0">
            <a:off x="2425618" y="3676175"/>
            <a:ext cx="1565493" cy="556409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 hidden="0"/>
          <p:cNvSpPr/>
          <p:nvPr isPhoto="0" userDrawn="0"/>
        </p:nvSpPr>
        <p:spPr bwMode="auto">
          <a:xfrm flipH="0" flipV="0">
            <a:off x="558340" y="3239830"/>
            <a:ext cx="2084181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latin typeface="Helvetica 65 Medium"/>
                <a:ea typeface="Helvetica 65 Medium"/>
                <a:cs typeface="Helvetica 65 Medium"/>
              </a:rPr>
              <a:t>9.64</a:t>
            </a: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 m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3991113" y="5097696"/>
            <a:ext cx="961929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rot="10799954" flipH="0" flipV="0">
            <a:off x="2425617" y="4713550"/>
            <a:ext cx="1565493" cy="556409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 hidden="0"/>
          <p:cNvSpPr/>
          <p:nvPr isPhoto="0" userDrawn="0"/>
        </p:nvSpPr>
        <p:spPr bwMode="auto">
          <a:xfrm flipH="0" flipV="0">
            <a:off x="558339" y="4277206"/>
            <a:ext cx="2084181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latin typeface="Helvetica 65 Medium"/>
                <a:ea typeface="Helvetica 65 Medium"/>
                <a:cs typeface="Helvetica 65 Medium"/>
              </a:rPr>
              <a:t>6.09</a:t>
            </a: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 m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13</cp:revision>
  <dcterms:created xsi:type="dcterms:W3CDTF">2012-12-03T06:56:55Z</dcterms:created>
  <dcterms:modified xsi:type="dcterms:W3CDTF">2021-06-29T06:14:52Z</dcterms:modified>
  <cp:category/>
  <cp:contentStatus/>
  <cp:version/>
</cp:coreProperties>
</file>