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500" y="36407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942029" y="118883"/>
            <a:ext cx="7810499" cy="179069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9822479" y="538545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6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3979125" y="2191273"/>
            <a:ext cx="7772400" cy="141120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941025" y="3743934"/>
            <a:ext cx="7810499" cy="1314450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>
            <a:off x="5638485" y="338614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42029" y="5290618"/>
            <a:ext cx="7810499" cy="1362074"/>
          </a:xfrm>
          <a:prstGeom prst="rect">
            <a:avLst/>
          </a:prstGeom>
        </p:spPr>
      </p:pic>
      <p:sp>
        <p:nvSpPr>
          <p:cNvPr id="13" name="" hidden="0"/>
          <p:cNvSpPr/>
          <p:nvPr isPhoto="0" userDrawn="0"/>
        </p:nvSpPr>
        <p:spPr bwMode="auto">
          <a:xfrm flipH="0" flipV="0">
            <a:off x="794108" y="2249608"/>
            <a:ext cx="2084182" cy="822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4500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794107" y="408859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308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794107" y="559750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291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4415495" y="3258712"/>
            <a:ext cx="782747" cy="37722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4415494" y="4767622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4415494" y="6323686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265989" y="174855"/>
            <a:ext cx="3894876" cy="11034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Use .itertuples()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543199" y="4068000"/>
            <a:ext cx="3934800" cy="237600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10799990" flipH="0" flipV="0">
            <a:off x="2793415" y="2806039"/>
            <a:ext cx="1565494" cy="55641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 hidden="0"/>
          <p:cNvCxnSpPr>
            <a:cxnSpLocks/>
          </p:cNvCxnSpPr>
          <p:nvPr isPhoto="0" userDrawn="0"/>
        </p:nvCxnSpPr>
        <p:spPr bwMode="auto">
          <a:xfrm rot="10799990" flipH="0" flipV="0">
            <a:off x="2472771" y="4512994"/>
            <a:ext cx="1838984" cy="3985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10799990" flipH="0" flipV="0">
            <a:off x="2425618" y="6021905"/>
            <a:ext cx="1838983" cy="398592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 hidden="0"/>
          <p:cNvSpPr/>
          <p:nvPr isPhoto="0" userDrawn="0"/>
        </p:nvSpPr>
        <p:spPr bwMode="auto">
          <a:xfrm flipH="0" flipV="0">
            <a:off x="11743142" y="6512301"/>
            <a:ext cx="47126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2021-04-13T07:40:04Z</dcterms:modified>
  <cp:category/>
  <cp:contentStatus/>
  <cp:version/>
</cp:coreProperties>
</file>