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2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5227"/>
          <a:stretch/>
        </p:blipFill>
        <p:spPr bwMode="auto">
          <a:xfrm rot="0" flipH="0" flipV="0">
            <a:off x="4813199" y="3996706"/>
            <a:ext cx="7372800" cy="27503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1419499" y="3640773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910589" y="3457875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9822479" y="53854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4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6319" y="174853"/>
            <a:ext cx="6066700" cy="23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/>
                </a:solidFill>
                <a:latin typeface="Helvetica 65 Medium"/>
                <a:ea typeface="Helvetica 65 Medium"/>
                <a:cs typeface="Helvetica 65 Medium"/>
              </a:rPr>
              <a:t>.transform()</a:t>
            </a:r>
            <a:endParaRPr sz="3600">
              <a:solidFill>
                <a:schemeClr val="tx1"/>
              </a:solidFill>
              <a:latin typeface="Helvetica 65 Medium"/>
              <a:ea typeface="Helvetica 65 Medium"/>
              <a:cs typeface="Helvetica 65 Medium"/>
            </a:endParaRPr>
          </a:p>
          <a:p>
            <a:pPr algn="l">
              <a:defRPr/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.apply() with </a:t>
            </a:r>
            <a:r>
              <a:rPr sz="2400" u="sng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super</a:t>
            </a:r>
            <a:r>
              <a:rPr sz="240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powers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1743142" y="6512301"/>
            <a:ext cx="471261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9544721" y="403536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2776609" y="569076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6393942" y="48547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>
            <a:off x="7085009" y="44011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802625" y="120999"/>
            <a:ext cx="7372350" cy="3857625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>
            <a:off x="10771184" y="587366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>
            <a:off x="6110020" y="357476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rcRect l="0" t="0" r="0" b="35745"/>
          <a:stretch/>
        </p:blipFill>
        <p:spPr bwMode="auto">
          <a:xfrm flipH="0" flipV="0">
            <a:off x="94306" y="2329381"/>
            <a:ext cx="4610099" cy="4192351"/>
          </a:xfrm>
          <a:prstGeom prst="rect">
            <a:avLst/>
          </a:prstGeom>
        </p:spPr>
      </p:pic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1">
            <a:off x="3972252" y="4465841"/>
            <a:ext cx="914776" cy="1169405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1" flipV="1">
            <a:off x="3981683" y="4843069"/>
            <a:ext cx="905345" cy="121655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5245199" y="3664800"/>
            <a:ext cx="3934800" cy="237600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4"/>
          <a:srcRect l="0" t="95186" r="0" b="332"/>
          <a:stretch/>
        </p:blipFill>
        <p:spPr bwMode="auto">
          <a:xfrm flipH="0" flipV="0">
            <a:off x="94305" y="6484009"/>
            <a:ext cx="4610099" cy="29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created xsi:type="dcterms:W3CDTF">2012-12-03T06:56:55Z</dcterms:created>
  <dcterms:modified xsi:type="dcterms:W3CDTF">2021-04-27T12:53:12Z</dcterms:modified>
  <cp:category/>
  <cp:contentStatus/>
  <cp:version/>
</cp:coreProperties>
</file>