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586888" y="-37725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Filter your rows and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11723852" y="8810550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3978218" y="762291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1639405" y="6512301"/>
            <a:ext cx="574994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#10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445" y="971358"/>
            <a:ext cx="7191374" cy="33813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5445" y="4588500"/>
            <a:ext cx="7219949" cy="1171575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5920" y="5995843"/>
            <a:ext cx="7210424" cy="438149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170293" y="1570151"/>
            <a:ext cx="3667124" cy="4991099"/>
          </a:xfrm>
          <a:prstGeom prst="rect">
            <a:avLst/>
          </a:prstGeom>
        </p:spPr>
      </p:pic>
      <p:cxnSp>
        <p:nvCxnSpPr>
          <p:cNvPr id="12" name="" hidden="0"/>
          <p:cNvCxnSpPr>
            <a:cxnSpLocks/>
          </p:cNvCxnSpPr>
          <p:nvPr isPhoto="0" userDrawn="0"/>
        </p:nvCxnSpPr>
        <p:spPr bwMode="auto">
          <a:xfrm rot="10799922" flipH="1" flipV="0">
            <a:off x="5622614" y="3683109"/>
            <a:ext cx="2376554" cy="155853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10799922" flipH="1" flipV="0">
            <a:off x="3770068" y="5324062"/>
            <a:ext cx="4163080" cy="89082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48731" y="4021764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32464" r="0" b="0"/>
          <a:stretch/>
        </p:blipFill>
        <p:spPr bwMode="auto">
          <a:xfrm flipH="0" flipV="0">
            <a:off x="6926884" y="2470285"/>
            <a:ext cx="4924424" cy="424563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586887" y="98346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value_counts like a pro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1723852" y="8810550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3978218" y="7622910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639405" y="6512301"/>
            <a:ext cx="574993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#11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9421" y="911678"/>
            <a:ext cx="6543675" cy="3857625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8947" y="4924697"/>
            <a:ext cx="6534149" cy="1743075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12895445" y="385733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77492"/>
          <a:stretch/>
        </p:blipFill>
        <p:spPr bwMode="auto">
          <a:xfrm flipH="0" flipV="0">
            <a:off x="6926884" y="905671"/>
            <a:ext cx="4924424" cy="1414934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7184267" y="2007906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575123" y="51192"/>
            <a:ext cx="5215772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.Rank() the stars! 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639405" y="6512301"/>
            <a:ext cx="574992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#12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455" y="192652"/>
            <a:ext cx="5915025" cy="299084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3455" y="3324963"/>
            <a:ext cx="5924549" cy="126682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3455" y="4733248"/>
            <a:ext cx="5915025" cy="18954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223475" y="754455"/>
            <a:ext cx="5924549" cy="1695449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227133" y="2574578"/>
            <a:ext cx="2609848" cy="29718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227133" y="5752989"/>
            <a:ext cx="2238374" cy="819149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8"/>
          <a:srcRect l="19312" t="0" r="39823" b="0"/>
          <a:stretch/>
        </p:blipFill>
        <p:spPr bwMode="auto">
          <a:xfrm flipH="0" flipV="0">
            <a:off x="9508668" y="2996308"/>
            <a:ext cx="2140767" cy="3095624"/>
          </a:xfrm>
          <a:prstGeom prst="rect">
            <a:avLst/>
          </a:prstGeom>
        </p:spPr>
      </p:pic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flipH="1" flipV="0">
            <a:off x="7291856" y="2230767"/>
            <a:ext cx="0" cy="320643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flipH="0" flipV="0">
            <a:off x="2783985" y="6201088"/>
            <a:ext cx="3197004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flipH="0" flipV="1">
            <a:off x="8159479" y="5814430"/>
            <a:ext cx="1235420" cy="198044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0497" y="51191"/>
            <a:ext cx="4752051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Pivot your tables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639405" y="6512301"/>
            <a:ext cx="574992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#13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29175" y="51191"/>
            <a:ext cx="7334249" cy="360045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4300" y="1007762"/>
            <a:ext cx="4038599" cy="2609849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036748" y="3914811"/>
            <a:ext cx="3505199" cy="16668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rcRect l="1138" t="0" r="1668" b="0"/>
          <a:stretch/>
        </p:blipFill>
        <p:spPr bwMode="auto">
          <a:xfrm flipH="0" flipV="0">
            <a:off x="523874" y="3819560"/>
            <a:ext cx="4878749" cy="1857375"/>
          </a:xfrm>
          <a:prstGeom prst="rect">
            <a:avLst/>
          </a:prstGeom>
        </p:spPr>
      </p:pic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1" flipV="0">
            <a:off x="4211999" y="2824574"/>
            <a:ext cx="75875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0">
            <a:off x="5655037" y="4719637"/>
            <a:ext cx="2090736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1628775" y="6353174"/>
            <a:ext cx="8562974" cy="428625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rot="16199969" flipH="0" flipV="0">
            <a:off x="6774224" y="5748749"/>
            <a:ext cx="152399" cy="1390649"/>
          </a:xfrm>
          <a:prstGeom prst="rightBracket">
            <a:avLst>
              <a:gd name="adj" fmla="val 8333"/>
            </a:avLst>
          </a:prstGeom>
          <a:ln w="57150" cap="flat" cmpd="sng" algn="ctr">
            <a:solidFill>
              <a:srgbClr val="00B05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4" name="" hidden="0"/>
          <p:cNvSpPr/>
          <p:nvPr isPhoto="0" userDrawn="0"/>
        </p:nvSpPr>
        <p:spPr bwMode="auto">
          <a:xfrm rot="16199969" flipH="0" flipV="0">
            <a:off x="5121637" y="5648736"/>
            <a:ext cx="142873" cy="1600200"/>
          </a:xfrm>
          <a:prstGeom prst="rightBracket">
            <a:avLst>
              <a:gd name="adj" fmla="val 8333"/>
            </a:avLst>
          </a:prstGeom>
          <a:ln w="57150" cap="flat" cmpd="sng" algn="ctr">
            <a:solidFill>
              <a:srgbClr val="00B0F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5" name="" hidden="0"/>
          <p:cNvSpPr/>
          <p:nvPr isPhoto="0" userDrawn="0"/>
        </p:nvSpPr>
        <p:spPr bwMode="auto">
          <a:xfrm rot="16199969" flipH="0" flipV="0">
            <a:off x="9393599" y="5901148"/>
            <a:ext cx="142872" cy="1095376"/>
          </a:xfrm>
          <a:prstGeom prst="rightBracket">
            <a:avLst>
              <a:gd name="adj" fmla="val 8333"/>
            </a:avLst>
          </a:prstGeom>
          <a:ln w="57150" cap="flat" cmpd="sng" algn="ctr">
            <a:solidFill>
              <a:srgbClr val="00B0F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" name="" hidden="0"/>
          <p:cNvSpPr/>
          <p:nvPr isPhoto="0" userDrawn="0"/>
        </p:nvSpPr>
        <p:spPr bwMode="auto">
          <a:xfrm rot="16199969" flipH="0" flipV="0">
            <a:off x="8374425" y="6072598"/>
            <a:ext cx="142872" cy="752473"/>
          </a:xfrm>
          <a:prstGeom prst="rightBracket">
            <a:avLst>
              <a:gd name="adj" fmla="val 8333"/>
            </a:avLst>
          </a:prstGeom>
          <a:ln w="57150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" name="" hidden="0"/>
          <p:cNvSpPr/>
          <p:nvPr isPhoto="0" userDrawn="0"/>
        </p:nvSpPr>
        <p:spPr bwMode="auto">
          <a:xfrm rot="16199969" flipH="0" flipV="0">
            <a:off x="3526199" y="5863047"/>
            <a:ext cx="142872" cy="1171576"/>
          </a:xfrm>
          <a:prstGeom prst="rightBracket">
            <a:avLst>
              <a:gd name="adj" fmla="val 8333"/>
            </a:avLst>
          </a:prstGeom>
          <a:ln w="57150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3116624" y="6044024"/>
            <a:ext cx="91472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rgbClr val="FF0000"/>
                </a:solidFill>
              </a:rPr>
              <a:t>index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" name="" hidden="0"/>
          <p:cNvSpPr/>
          <p:nvPr isPhoto="0" userDrawn="0"/>
        </p:nvSpPr>
        <p:spPr bwMode="auto">
          <a:xfrm flipH="0" flipV="0">
            <a:off x="4640623" y="6044023"/>
            <a:ext cx="1066800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solidFill>
                  <a:srgbClr val="00B0F0"/>
                </a:solidFill>
              </a:rPr>
              <a:t>columns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6307498" y="6044023"/>
            <a:ext cx="1066799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solidFill>
                  <a:srgbClr val="00B050"/>
                </a:solidFill>
              </a:rPr>
              <a:t>values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1" name="" hidden="0"/>
          <p:cNvSpPr/>
          <p:nvPr isPhoto="0" userDrawn="0"/>
        </p:nvSpPr>
        <p:spPr bwMode="auto">
          <a:xfrm flipH="0" flipV="0">
            <a:off x="7926747" y="6044023"/>
            <a:ext cx="1066799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solidFill>
                  <a:srgbClr val="FFC000"/>
                </a:solidFill>
              </a:rPr>
              <a:t>aggfunc</a:t>
            </a:r>
            <a:endParaRPr>
              <a:solidFill>
                <a:srgbClr val="FFC000"/>
              </a:solidFill>
            </a:endParaRPr>
          </a:p>
        </p:txBody>
      </p:sp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flipH="0" flipV="1">
            <a:off x="9525785" y="5996399"/>
            <a:ext cx="1248938" cy="356774"/>
          </a:xfrm>
          <a:prstGeom prst="line">
            <a:avLst/>
          </a:prstGeom>
          <a:ln w="57150" cap="flat" cmpd="sng" algn="ctr">
            <a:solidFill>
              <a:srgbClr val="00B0F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 hidden="0"/>
          <p:cNvSpPr/>
          <p:nvPr isPhoto="0" userDrawn="0"/>
        </p:nvSpPr>
        <p:spPr bwMode="auto">
          <a:xfrm flipH="0" flipV="0">
            <a:off x="10650899" y="5670214"/>
            <a:ext cx="1400174" cy="6381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unstack </a:t>
            </a:r>
            <a:endParaRPr/>
          </a:p>
          <a:p>
            <a:pPr algn="ctr">
              <a:defRPr/>
            </a:pPr>
            <a:r>
              <a:rPr/>
              <a:t>multi-index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4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281" y="72750"/>
            <a:ext cx="6847333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Two ways of binning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9" cy="36578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#5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7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8835" y="33645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274" y="295994"/>
            <a:ext cx="6229350" cy="2838449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22960" y="62608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401" y="3192211"/>
            <a:ext cx="6229350" cy="2124074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022960" y="84687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6022960" y="8651619"/>
            <a:ext cx="247345" cy="3178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01" y="5434192"/>
            <a:ext cx="6229192" cy="121996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11770075" y="3946918"/>
            <a:ext cx="208775" cy="3073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11787420" y="6098452"/>
            <a:ext cx="210637" cy="3115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763394" y="3479893"/>
            <a:ext cx="5415384" cy="3039497"/>
          </a:xfrm>
          <a:prstGeom prst="rect">
            <a:avLst/>
          </a:prstGeom>
        </p:spPr>
      </p:pic>
      <p:sp>
        <p:nvSpPr>
          <p:cNvPr id="21" name="" hidden="0"/>
          <p:cNvSpPr/>
          <p:nvPr isPhoto="0" userDrawn="0"/>
        </p:nvSpPr>
        <p:spPr bwMode="auto">
          <a:xfrm flipH="0" flipV="0">
            <a:off x="11828946" y="3916797"/>
            <a:ext cx="213390" cy="2850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849140" y="975611"/>
            <a:ext cx="5294319" cy="2216597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12" idx="3"/>
          </p:cNvCxnSpPr>
          <p:nvPr isPhoto="0" userDrawn="0"/>
        </p:nvCxnSpPr>
        <p:spPr bwMode="auto">
          <a:xfrm rot="0" flipH="0" flipV="1">
            <a:off x="6277875" y="5727198"/>
            <a:ext cx="690325" cy="7165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0" flipH="0" flipV="1">
            <a:off x="6073068" y="2916479"/>
            <a:ext cx="612361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55294" y="5518712"/>
            <a:ext cx="6400800" cy="11620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47398" y="47152"/>
            <a:ext cx="5669529" cy="5238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Selecting ranges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#6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776609" y="5690766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341780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12904067" y="626080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34708" y="803564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22959" y="626080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6022959" y="846872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6022959" y="8651619"/>
            <a:ext cx="247344" cy="3178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11770075" y="3946917"/>
            <a:ext cx="208774" cy="3073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1828945" y="3916796"/>
            <a:ext cx="213390" cy="28509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1">
            <a:off x="4302326" y="5229727"/>
            <a:ext cx="1452967" cy="78005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747397" y="47152"/>
            <a:ext cx="6419849" cy="536257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11723854" y="8810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67450" y="689000"/>
            <a:ext cx="2762249" cy="4962524"/>
          </a:xfrm>
          <a:prstGeom prst="rect">
            <a:avLst/>
          </a:prstGeom>
        </p:spPr>
      </p:pic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1">
            <a:off x="4321188" y="4484702"/>
            <a:ext cx="1442894" cy="5903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rcRect l="0" t="-4396" r="12289" b="0"/>
          <a:stretch/>
        </p:blipFill>
        <p:spPr bwMode="auto">
          <a:xfrm flipH="0" flipV="0">
            <a:off x="47398" y="6223348"/>
            <a:ext cx="5622378" cy="45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72806" y="47151"/>
            <a:ext cx="5669528" cy="5238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Renaming aggregations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#7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5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6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2958" y="846872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22958" y="8651619"/>
            <a:ext cx="247343" cy="31786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1770075" y="3946916"/>
            <a:ext cx="208773" cy="30732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1828945" y="3916795"/>
            <a:ext cx="213390" cy="2850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11723853" y="8810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357" y="120729"/>
            <a:ext cx="6296024" cy="2876549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>
            <a:off x="6096017" y="63658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3357" y="3073981"/>
            <a:ext cx="6305549" cy="141922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6096017" y="788033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3357" y="4588492"/>
            <a:ext cx="6296024" cy="2143125"/>
          </a:xfrm>
          <a:prstGeom prst="rect">
            <a:avLst/>
          </a:prstGeom>
        </p:spPr>
      </p:pic>
      <p:sp>
        <p:nvSpPr>
          <p:cNvPr id="20" name="" hidden="0"/>
          <p:cNvSpPr/>
          <p:nvPr isPhoto="0" userDrawn="0"/>
        </p:nvSpPr>
        <p:spPr bwMode="auto">
          <a:xfrm>
            <a:off x="13978218" y="76229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009659" y="4475392"/>
            <a:ext cx="2562224" cy="2295524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0" flipH="0" flipV="0">
            <a:off x="4709027" y="5561524"/>
            <a:ext cx="2740745" cy="2566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23592" y="602465"/>
            <a:ext cx="4838699" cy="1152524"/>
          </a:xfrm>
          <a:prstGeom prst="rect">
            <a:avLst/>
          </a:prstGeom>
        </p:spPr>
      </p:pic>
      <p:pic>
        <p:nvPicPr>
          <p:cNvPr id="24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219408" y="1970568"/>
            <a:ext cx="1543050" cy="2286000"/>
          </a:xfrm>
          <a:prstGeom prst="rect">
            <a:avLst/>
          </a:prstGeom>
        </p:spPr>
      </p:pic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rot="0" flipH="0" flipV="0">
            <a:off x="8387840" y="1479886"/>
            <a:ext cx="1919431" cy="77931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6898408" y="1970568"/>
            <a:ext cx="2038349" cy="2324098"/>
          </a:xfrm>
          <a:prstGeom prst="rect">
            <a:avLst/>
          </a:prstGeom>
        </p:spPr>
      </p:pic>
      <p:cxnSp>
        <p:nvCxnSpPr>
          <p:cNvPr id="27" name="" hidden="0"/>
          <p:cNvCxnSpPr>
            <a:cxnSpLocks/>
          </p:cNvCxnSpPr>
          <p:nvPr isPhoto="0" userDrawn="0"/>
        </p:nvCxnSpPr>
        <p:spPr bwMode="auto">
          <a:xfrm rot="0" flipH="0" flipV="1">
            <a:off x="5176838" y="3413749"/>
            <a:ext cx="1609069" cy="64302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00819" y="767891"/>
            <a:ext cx="4019549" cy="5876924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482549" y="47151"/>
            <a:ext cx="9119480" cy="5238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Exploding your DataFrames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#8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6034708" y="8035641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6022958" y="846872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6022958" y="8651619"/>
            <a:ext cx="247342" cy="3178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1723852" y="88105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96016" y="788033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3978218" y="762291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44096" y="792175"/>
            <a:ext cx="7305674" cy="2867024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9117" y="3659200"/>
            <a:ext cx="7286625" cy="30956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809999" y="4116905"/>
            <a:ext cx="3210256" cy="2936654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3179877" y="33347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3786" y="47151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.loc[] or .query()?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6034708" y="8035641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022958" y="8468721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022958" y="8651619"/>
            <a:ext cx="247341" cy="31786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1723852" y="881055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96016" y="788033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3978218" y="762291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903960" y="0"/>
            <a:ext cx="7229475" cy="2876549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18135" y="2923703"/>
            <a:ext cx="8115300" cy="1504949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018135" y="4416204"/>
            <a:ext cx="8115300" cy="10096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4018135" y="5473008"/>
            <a:ext cx="8096249" cy="1171575"/>
          </a:xfrm>
          <a:prstGeom prst="rect">
            <a:avLst/>
          </a:prstGeom>
        </p:spPr>
      </p:pic>
      <p:sp>
        <p:nvSpPr>
          <p:cNvPr id="1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#9</a:t>
            </a: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383532" y="3784165"/>
            <a:ext cx="3934800" cy="23760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3991113" y="4060320"/>
            <a:ext cx="961930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10799952" flipH="0" flipV="0">
            <a:off x="2425618" y="3676175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58340" y="3239830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9.64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3991113" y="5097696"/>
            <a:ext cx="961929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10799952" flipH="0" flipV="0">
            <a:off x="2425617" y="4713550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558339" y="4277206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6.09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</cp:revision>
  <dcterms:created xsi:type="dcterms:W3CDTF">2012-12-03T06:56:55Z</dcterms:created>
  <dcterms:modified xsi:type="dcterms:W3CDTF">2021-07-13T07:41:15Z</dcterms:modified>
  <cp:category/>
  <cp:contentStatus/>
  <cp:version/>
</cp:coreProperties>
</file>