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3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2021-04-20T06:37:34Z</dcterms:modified>
  <cp:category/>
  <cp:contentStatus/>
  <cp:version/>
</cp:coreProperties>
</file>