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7253678" y="357377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6096017" y="357377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6096017" y="347473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54243" y="182898"/>
            <a:ext cx="4010024" cy="6515100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rcRect l="1490" t="0" r="0" b="0"/>
          <a:stretch/>
        </p:blipFill>
        <p:spPr bwMode="auto">
          <a:xfrm flipH="0" flipV="0">
            <a:off x="5163524" y="2048904"/>
            <a:ext cx="6443216" cy="4681460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>
            <a:off x="13740959" y="347473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rcRect l="0" t="0" r="5349" b="0"/>
          <a:stretch/>
        </p:blipFill>
        <p:spPr bwMode="auto">
          <a:xfrm flipH="0" flipV="0">
            <a:off x="8575633" y="40023"/>
            <a:ext cx="3560190" cy="2067918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 flipH="0" flipV="0">
            <a:off x="8373449" y="5920199"/>
            <a:ext cx="4905374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www.linkedin.com/in/dennisbakhuis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3740959" y="347473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rot="16199969" flipH="0" flipV="0">
            <a:off x="2325830" y="3916190"/>
            <a:ext cx="490537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www.linkedin.com/in/dennisbakhuis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6428" y="397701"/>
            <a:ext cx="4215119" cy="6154073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727975" y="2282976"/>
            <a:ext cx="3276599" cy="971550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157080" y="700081"/>
            <a:ext cx="1447799" cy="866774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5"/>
          <a:srcRect l="34581" t="37739" r="8509" b="34978"/>
          <a:stretch/>
        </p:blipFill>
        <p:spPr bwMode="auto">
          <a:xfrm flipH="0" flipV="0">
            <a:off x="7804523" y="700081"/>
            <a:ext cx="3084285" cy="831547"/>
          </a:xfrm>
          <a:prstGeom prst="rect">
            <a:avLst/>
          </a:prstGeom>
        </p:spPr>
      </p:pic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flipH="1" flipV="1">
            <a:off x="7396309" y="3281128"/>
            <a:ext cx="408214" cy="1723571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 hidden="0"/>
          <p:cNvSpPr/>
          <p:nvPr isPhoto="0" userDrawn="0"/>
        </p:nvSpPr>
        <p:spPr bwMode="auto">
          <a:xfrm flipH="0" flipV="0">
            <a:off x="5793690" y="5194047"/>
            <a:ext cx="5473095" cy="105062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/>
              <a:t>Click and hold the applaud button for immediate satisfaction!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2021-06-04T13:47:32Z</dcterms:modified>
  <cp:category/>
  <cp:contentStatus/>
  <cp:version/>
</cp:coreProperties>
</file>