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 /><Relationship Id="rId12" Type="http://schemas.openxmlformats.org/officeDocument/2006/relationships/tableStyles" Target="tableStyles.xml" /><Relationship Id="rId1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5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>
            <a:off x="11419500" y="3640775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5" name="" hidden="0"/>
          <p:cNvSpPr/>
          <p:nvPr isPhoto="0" userDrawn="0"/>
        </p:nvSpPr>
        <p:spPr bwMode="auto">
          <a:xfrm>
            <a:off x="9910589" y="3457877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3942029" y="118883"/>
            <a:ext cx="7810499" cy="1790699"/>
          </a:xfrm>
          <a:prstGeom prst="rect">
            <a:avLst/>
          </a:prstGeom>
        </p:spPr>
      </p:pic>
      <p:sp>
        <p:nvSpPr>
          <p:cNvPr id="7" name="" hidden="0"/>
          <p:cNvSpPr/>
          <p:nvPr isPhoto="0" userDrawn="0"/>
        </p:nvSpPr>
        <p:spPr bwMode="auto">
          <a:xfrm>
            <a:off x="9822479" y="5385452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8" name="" hidden="0"/>
          <p:cNvSpPr>
            <a:spLocks noChangeAspect="1"/>
          </p:cNvSpPr>
          <p:nvPr isPhoto="0" userDrawn="0"/>
        </p:nvSpPr>
        <p:spPr bwMode="auto">
          <a:xfrm rot="0" flipH="0" flipV="0">
            <a:off x="3979125" y="1955506"/>
            <a:ext cx="7772400" cy="141120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rot="0" flipH="0" flipV="0">
            <a:off x="3979125" y="2191273"/>
            <a:ext cx="7772400" cy="1411200"/>
          </a:xfrm>
          <a:prstGeom prst="rect">
            <a:avLst/>
          </a:prstGeom>
        </p:spPr>
      </p:pic>
      <p:pic>
        <p:nvPicPr>
          <p:cNvPr id="10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3941025" y="3743934"/>
            <a:ext cx="7810499" cy="1314450"/>
          </a:xfrm>
          <a:prstGeom prst="rect">
            <a:avLst/>
          </a:prstGeom>
        </p:spPr>
      </p:pic>
      <p:sp>
        <p:nvSpPr>
          <p:cNvPr id="11" name="" hidden="0"/>
          <p:cNvSpPr/>
          <p:nvPr isPhoto="0" userDrawn="0"/>
        </p:nvSpPr>
        <p:spPr bwMode="auto">
          <a:xfrm>
            <a:off x="5638485" y="3386146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2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3942029" y="5290618"/>
            <a:ext cx="7810499" cy="1362074"/>
          </a:xfrm>
          <a:prstGeom prst="rect">
            <a:avLst/>
          </a:prstGeom>
        </p:spPr>
      </p:pic>
      <p:sp>
        <p:nvSpPr>
          <p:cNvPr id="13" name="" hidden="0"/>
          <p:cNvSpPr/>
          <p:nvPr isPhoto="0" userDrawn="0"/>
        </p:nvSpPr>
        <p:spPr bwMode="auto">
          <a:xfrm flipH="0" flipV="0">
            <a:off x="794108" y="2249608"/>
            <a:ext cx="2084182" cy="8229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4500 </a:t>
            </a:r>
            <a:r>
              <a:rPr sz="3600" b="0" i="0" u="none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µs</a:t>
            </a:r>
            <a:endParaRPr sz="36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14" name="" hidden="0"/>
          <p:cNvSpPr/>
          <p:nvPr isPhoto="0" userDrawn="0"/>
        </p:nvSpPr>
        <p:spPr bwMode="auto">
          <a:xfrm flipH="0" flipV="0">
            <a:off x="794107" y="4088593"/>
            <a:ext cx="2084182" cy="8229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308 </a:t>
            </a:r>
            <a:r>
              <a:rPr sz="3600" b="0" i="0" u="none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µs</a:t>
            </a:r>
            <a:endParaRPr sz="36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15" name="" hidden="0"/>
          <p:cNvSpPr/>
          <p:nvPr isPhoto="0" userDrawn="0"/>
        </p:nvSpPr>
        <p:spPr bwMode="auto">
          <a:xfrm flipH="0" flipV="0">
            <a:off x="794107" y="5597503"/>
            <a:ext cx="2084182" cy="8229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291 </a:t>
            </a:r>
            <a:r>
              <a:rPr sz="3600" b="0" i="0" u="none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µs</a:t>
            </a:r>
            <a:endParaRPr sz="36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16" name="" hidden="0"/>
          <p:cNvSpPr/>
          <p:nvPr isPhoto="0" userDrawn="0"/>
        </p:nvSpPr>
        <p:spPr bwMode="auto">
          <a:xfrm flipH="0" flipV="0">
            <a:off x="4415495" y="3258712"/>
            <a:ext cx="782747" cy="377227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" hidden="0"/>
          <p:cNvSpPr/>
          <p:nvPr isPhoto="0" userDrawn="0"/>
        </p:nvSpPr>
        <p:spPr bwMode="auto">
          <a:xfrm flipH="0" flipV="0">
            <a:off x="4415494" y="4767622"/>
            <a:ext cx="782746" cy="37722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" hidden="0"/>
          <p:cNvSpPr/>
          <p:nvPr isPhoto="0" userDrawn="0"/>
        </p:nvSpPr>
        <p:spPr bwMode="auto">
          <a:xfrm flipH="0" flipV="0">
            <a:off x="4415494" y="6323686"/>
            <a:ext cx="782746" cy="37722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" hidden="0"/>
          <p:cNvSpPr/>
          <p:nvPr isPhoto="0" userDrawn="0"/>
        </p:nvSpPr>
        <p:spPr bwMode="auto">
          <a:xfrm flipH="0" flipV="0">
            <a:off x="265989" y="174855"/>
            <a:ext cx="3894876" cy="1103411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Use .itertuples()</a:t>
            </a:r>
            <a:endParaRPr sz="36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20" name="" hidden="0"/>
          <p:cNvSpPr>
            <a:spLocks noChangeAspect="1"/>
          </p:cNvSpPr>
          <p:nvPr isPhoto="0" userDrawn="0"/>
        </p:nvSpPr>
        <p:spPr bwMode="auto">
          <a:xfrm rot="0" flipH="0" flipV="0">
            <a:off x="4554000" y="4053600"/>
            <a:ext cx="3934800" cy="23760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21" name="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 rot="0" flipH="0" flipV="0">
            <a:off x="4543199" y="4068000"/>
            <a:ext cx="3934800" cy="237600"/>
          </a:xfrm>
          <a:prstGeom prst="rect">
            <a:avLst/>
          </a:prstGeom>
        </p:spPr>
      </p:pic>
      <p:cxnSp>
        <p:nvCxnSpPr>
          <p:cNvPr id="22" name="" hidden="0"/>
          <p:cNvCxnSpPr>
            <a:cxnSpLocks/>
          </p:cNvCxnSpPr>
          <p:nvPr isPhoto="0" userDrawn="0"/>
        </p:nvCxnSpPr>
        <p:spPr bwMode="auto">
          <a:xfrm rot="10799989" flipH="0" flipV="0">
            <a:off x="2793415" y="2806039"/>
            <a:ext cx="1565494" cy="556410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" hidden="0"/>
          <p:cNvCxnSpPr>
            <a:cxnSpLocks/>
          </p:cNvCxnSpPr>
          <p:nvPr isPhoto="0" userDrawn="0"/>
        </p:nvCxnSpPr>
        <p:spPr bwMode="auto">
          <a:xfrm rot="10799989" flipH="0" flipV="0">
            <a:off x="2472771" y="4512994"/>
            <a:ext cx="1838984" cy="398593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" hidden="0"/>
          <p:cNvCxnSpPr>
            <a:cxnSpLocks/>
          </p:cNvCxnSpPr>
          <p:nvPr isPhoto="0" userDrawn="0"/>
        </p:nvCxnSpPr>
        <p:spPr bwMode="auto">
          <a:xfrm rot="10799989" flipH="0" flipV="0">
            <a:off x="2425618" y="6021904"/>
            <a:ext cx="1838983" cy="398591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" hidden="0"/>
          <p:cNvSpPr/>
          <p:nvPr isPhoto="0" userDrawn="0"/>
        </p:nvSpPr>
        <p:spPr bwMode="auto">
          <a:xfrm flipH="0" flipV="0">
            <a:off x="11743142" y="6512301"/>
            <a:ext cx="471264" cy="3657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#1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>
            <a:off x="11419499" y="3640774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5" name="" hidden="0"/>
          <p:cNvSpPr/>
          <p:nvPr isPhoto="0" userDrawn="0"/>
        </p:nvSpPr>
        <p:spPr bwMode="auto">
          <a:xfrm>
            <a:off x="9910589" y="3457876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6" name="" hidden="0"/>
          <p:cNvSpPr/>
          <p:nvPr isPhoto="0" userDrawn="0"/>
        </p:nvSpPr>
        <p:spPr bwMode="auto">
          <a:xfrm>
            <a:off x="9822479" y="5385451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7" name="" hidden="0"/>
          <p:cNvSpPr>
            <a:spLocks noChangeAspect="1"/>
          </p:cNvSpPr>
          <p:nvPr isPhoto="0" userDrawn="0"/>
        </p:nvSpPr>
        <p:spPr bwMode="auto">
          <a:xfrm rot="0" flipH="0" flipV="0">
            <a:off x="3979125" y="1955505"/>
            <a:ext cx="7772400" cy="141120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8" name="" hidden="0"/>
          <p:cNvSpPr/>
          <p:nvPr isPhoto="0" userDrawn="0"/>
        </p:nvSpPr>
        <p:spPr bwMode="auto">
          <a:xfrm flipH="0" flipV="0">
            <a:off x="1036542" y="174854"/>
            <a:ext cx="10586010" cy="110341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Split text into new columns</a:t>
            </a:r>
            <a:endParaRPr sz="36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9" name="" hidden="0"/>
          <p:cNvSpPr>
            <a:spLocks noChangeAspect="1"/>
          </p:cNvSpPr>
          <p:nvPr isPhoto="0" userDrawn="0"/>
        </p:nvSpPr>
        <p:spPr bwMode="auto">
          <a:xfrm rot="0" flipH="0" flipV="0">
            <a:off x="4554000" y="4053600"/>
            <a:ext cx="3934800" cy="23760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0" name="" hidden="0"/>
          <p:cNvSpPr/>
          <p:nvPr isPhoto="0" userDrawn="0"/>
        </p:nvSpPr>
        <p:spPr bwMode="auto">
          <a:xfrm flipH="0" flipV="0">
            <a:off x="11743142" y="6512301"/>
            <a:ext cx="471262" cy="36579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#2</a:t>
            </a:r>
            <a:endParaRPr/>
          </a:p>
        </p:txBody>
      </p:sp>
      <p:sp>
        <p:nvSpPr>
          <p:cNvPr id="11" name="" hidden="0"/>
          <p:cNvSpPr/>
          <p:nvPr isPhoto="0" userDrawn="0"/>
        </p:nvSpPr>
        <p:spPr bwMode="auto">
          <a:xfrm>
            <a:off x="9544721" y="4035362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2" name="" hidden="0"/>
          <p:cNvSpPr/>
          <p:nvPr isPhoto="0" userDrawn="0"/>
        </p:nvSpPr>
        <p:spPr bwMode="auto">
          <a:xfrm>
            <a:off x="12776609" y="569077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3" name="" hidden="0"/>
          <p:cNvPicPr>
            <a:picLocks noChangeAspect="1"/>
          </p:cNvPicPr>
          <p:nvPr isPhoto="0" userDrawn="0"/>
        </p:nvPicPr>
        <p:blipFill>
          <a:blip r:embed="rId2"/>
          <a:srcRect l="10057" t="0" r="0" b="0"/>
          <a:stretch/>
        </p:blipFill>
        <p:spPr bwMode="auto">
          <a:xfrm flipH="0" flipV="0">
            <a:off x="6723514" y="2799253"/>
            <a:ext cx="5417697" cy="2727412"/>
          </a:xfrm>
          <a:prstGeom prst="rect">
            <a:avLst/>
          </a:prstGeom>
        </p:spPr>
      </p:pic>
      <p:sp>
        <p:nvSpPr>
          <p:cNvPr id="14" name="" hidden="0"/>
          <p:cNvSpPr/>
          <p:nvPr isPhoto="0" userDrawn="0"/>
        </p:nvSpPr>
        <p:spPr bwMode="auto">
          <a:xfrm>
            <a:off x="6393942" y="485473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5" name="" hidden="0"/>
          <p:cNvPicPr>
            <a:picLocks noChangeAspect="1"/>
          </p:cNvPicPr>
          <p:nvPr isPhoto="0" userDrawn="0"/>
        </p:nvPicPr>
        <p:blipFill>
          <a:blip r:embed="rId3"/>
          <a:srcRect l="1082" t="0" r="0" b="0"/>
          <a:stretch/>
        </p:blipFill>
        <p:spPr bwMode="auto">
          <a:xfrm flipH="0" flipV="0">
            <a:off x="44889" y="1562890"/>
            <a:ext cx="6680145" cy="5210174"/>
          </a:xfrm>
          <a:prstGeom prst="rect">
            <a:avLst/>
          </a:prstGeom>
        </p:spPr>
      </p:pic>
      <p:sp>
        <p:nvSpPr>
          <p:cNvPr id="16" name="" hidden="0"/>
          <p:cNvSpPr/>
          <p:nvPr isPhoto="0" userDrawn="0"/>
        </p:nvSpPr>
        <p:spPr bwMode="auto">
          <a:xfrm flipH="0" flipV="0">
            <a:off x="9009595" y="1702499"/>
            <a:ext cx="2733546" cy="89647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" hidden="0"/>
          <p:cNvSpPr/>
          <p:nvPr isPhoto="0" userDrawn="0"/>
        </p:nvSpPr>
        <p:spPr bwMode="auto">
          <a:xfrm flipH="0" flipV="0">
            <a:off x="9009594" y="1702498"/>
            <a:ext cx="1120588" cy="896468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2"/>
          <a:srcRect l="0" t="0" r="0" b="35227"/>
          <a:stretch/>
        </p:blipFill>
        <p:spPr bwMode="auto">
          <a:xfrm rot="0" flipH="0" flipV="0">
            <a:off x="4813199" y="3996706"/>
            <a:ext cx="7372800" cy="2750399"/>
          </a:xfrm>
          <a:prstGeom prst="rect">
            <a:avLst/>
          </a:prstGeom>
        </p:spPr>
      </p:pic>
      <p:sp>
        <p:nvSpPr>
          <p:cNvPr id="5" name="" hidden="0"/>
          <p:cNvSpPr/>
          <p:nvPr isPhoto="0" userDrawn="0"/>
        </p:nvSpPr>
        <p:spPr bwMode="auto">
          <a:xfrm>
            <a:off x="11419499" y="3640773"/>
            <a:ext cx="254916" cy="36579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6" name="" hidden="0"/>
          <p:cNvSpPr/>
          <p:nvPr isPhoto="0" userDrawn="0"/>
        </p:nvSpPr>
        <p:spPr bwMode="auto">
          <a:xfrm>
            <a:off x="9910589" y="3457875"/>
            <a:ext cx="254916" cy="36579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7" name="" hidden="0"/>
          <p:cNvSpPr/>
          <p:nvPr isPhoto="0" userDrawn="0"/>
        </p:nvSpPr>
        <p:spPr bwMode="auto">
          <a:xfrm>
            <a:off x="9822479" y="5385450"/>
            <a:ext cx="254916" cy="36579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8" name="" hidden="0"/>
          <p:cNvSpPr>
            <a:spLocks noChangeAspect="1"/>
          </p:cNvSpPr>
          <p:nvPr isPhoto="0" userDrawn="0"/>
        </p:nvSpPr>
        <p:spPr bwMode="auto">
          <a:xfrm rot="0" flipH="0" flipV="0">
            <a:off x="3979125" y="1955504"/>
            <a:ext cx="7772400" cy="141120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9" name="" hidden="0"/>
          <p:cNvSpPr/>
          <p:nvPr isPhoto="0" userDrawn="0"/>
        </p:nvSpPr>
        <p:spPr bwMode="auto">
          <a:xfrm flipH="0" flipV="0">
            <a:off x="46319" y="174853"/>
            <a:ext cx="6066700" cy="23576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defRPr/>
            </a:pPr>
            <a:r>
              <a:rPr sz="3600">
                <a:solidFill>
                  <a:schemeClr val="tx1"/>
                </a:solidFill>
                <a:latin typeface="Helvetica 65 Medium"/>
                <a:ea typeface="Helvetica 65 Medium"/>
                <a:cs typeface="Helvetica 65 Medium"/>
              </a:rPr>
              <a:t>.transform()</a:t>
            </a:r>
            <a:endParaRPr sz="3600">
              <a:solidFill>
                <a:schemeClr val="tx1"/>
              </a:solidFill>
              <a:latin typeface="Helvetica 65 Medium"/>
              <a:ea typeface="Helvetica 65 Medium"/>
              <a:cs typeface="Helvetica 65 Medium"/>
            </a:endParaRPr>
          </a:p>
          <a:p>
            <a:pPr algn="l">
              <a:defRPr/>
            </a:pPr>
            <a:r>
              <a:rPr sz="24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.apply() with </a:t>
            </a:r>
            <a:r>
              <a:rPr sz="2400" u="sng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super</a:t>
            </a:r>
            <a:r>
              <a:rPr sz="2400" u="none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 </a:t>
            </a:r>
            <a:r>
              <a:rPr sz="24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powers</a:t>
            </a:r>
            <a:endParaRPr sz="24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10" name="" hidden="0"/>
          <p:cNvSpPr>
            <a:spLocks noChangeAspect="1"/>
          </p:cNvSpPr>
          <p:nvPr isPhoto="0" userDrawn="0"/>
        </p:nvSpPr>
        <p:spPr bwMode="auto">
          <a:xfrm rot="0" flipH="0" flipV="0">
            <a:off x="4554000" y="4053600"/>
            <a:ext cx="3934800" cy="23760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1" name="" hidden="0"/>
          <p:cNvSpPr/>
          <p:nvPr isPhoto="0" userDrawn="0"/>
        </p:nvSpPr>
        <p:spPr bwMode="auto">
          <a:xfrm flipH="0" flipV="0">
            <a:off x="11743142" y="6512301"/>
            <a:ext cx="471261" cy="365792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#3</a:t>
            </a:r>
            <a:endParaRPr/>
          </a:p>
        </p:txBody>
      </p:sp>
      <p:sp>
        <p:nvSpPr>
          <p:cNvPr id="12" name="" hidden="0"/>
          <p:cNvSpPr/>
          <p:nvPr isPhoto="0" userDrawn="0"/>
        </p:nvSpPr>
        <p:spPr bwMode="auto">
          <a:xfrm>
            <a:off x="9544721" y="4035361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3" name="" hidden="0"/>
          <p:cNvSpPr/>
          <p:nvPr isPhoto="0" userDrawn="0"/>
        </p:nvSpPr>
        <p:spPr bwMode="auto">
          <a:xfrm>
            <a:off x="12776609" y="5690769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4" name="" hidden="0"/>
          <p:cNvSpPr/>
          <p:nvPr isPhoto="0" userDrawn="0"/>
        </p:nvSpPr>
        <p:spPr bwMode="auto">
          <a:xfrm>
            <a:off x="6393942" y="4854729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5" name="" hidden="0"/>
          <p:cNvSpPr/>
          <p:nvPr isPhoto="0" userDrawn="0"/>
        </p:nvSpPr>
        <p:spPr bwMode="auto">
          <a:xfrm>
            <a:off x="7085009" y="4401156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6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4802625" y="120999"/>
            <a:ext cx="7372350" cy="3857625"/>
          </a:xfrm>
          <a:prstGeom prst="rect">
            <a:avLst/>
          </a:prstGeom>
        </p:spPr>
      </p:pic>
      <p:sp>
        <p:nvSpPr>
          <p:cNvPr id="17" name="" hidden="0"/>
          <p:cNvSpPr/>
          <p:nvPr isPhoto="0" userDrawn="0"/>
        </p:nvSpPr>
        <p:spPr bwMode="auto">
          <a:xfrm>
            <a:off x="10771184" y="5873667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8" name="" hidden="0"/>
          <p:cNvSpPr/>
          <p:nvPr isPhoto="0" userDrawn="0"/>
        </p:nvSpPr>
        <p:spPr bwMode="auto">
          <a:xfrm>
            <a:off x="6110019" y="3574759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9" name="" hidden="0"/>
          <p:cNvPicPr>
            <a:picLocks noChangeAspect="1"/>
          </p:cNvPicPr>
          <p:nvPr isPhoto="0" userDrawn="0"/>
        </p:nvPicPr>
        <p:blipFill>
          <a:blip r:embed="rId4"/>
          <a:srcRect l="0" t="0" r="0" b="35745"/>
          <a:stretch/>
        </p:blipFill>
        <p:spPr bwMode="auto">
          <a:xfrm flipH="0" flipV="0">
            <a:off x="94305" y="2329381"/>
            <a:ext cx="4610099" cy="4192351"/>
          </a:xfrm>
          <a:prstGeom prst="rect">
            <a:avLst/>
          </a:prstGeom>
        </p:spPr>
      </p:pic>
      <p:cxnSp>
        <p:nvCxnSpPr>
          <p:cNvPr id="20" name="" hidden="0"/>
          <p:cNvCxnSpPr>
            <a:cxnSpLocks/>
          </p:cNvCxnSpPr>
          <p:nvPr isPhoto="0" userDrawn="0"/>
        </p:nvCxnSpPr>
        <p:spPr bwMode="auto">
          <a:xfrm flipH="1" flipV="1">
            <a:off x="3972252" y="4465841"/>
            <a:ext cx="914776" cy="1169405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" hidden="0"/>
          <p:cNvCxnSpPr>
            <a:cxnSpLocks/>
          </p:cNvCxnSpPr>
          <p:nvPr isPhoto="0" userDrawn="0"/>
        </p:nvCxnSpPr>
        <p:spPr bwMode="auto">
          <a:xfrm flipH="1" flipV="1">
            <a:off x="3981683" y="4843068"/>
            <a:ext cx="905345" cy="1216557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 rot="0" flipH="0" flipV="0">
            <a:off x="5245199" y="3664800"/>
            <a:ext cx="3934800" cy="237600"/>
          </a:xfrm>
          <a:prstGeom prst="rect">
            <a:avLst/>
          </a:prstGeom>
        </p:spPr>
      </p:pic>
      <p:pic>
        <p:nvPicPr>
          <p:cNvPr id="23" name="" hidden="0"/>
          <p:cNvPicPr>
            <a:picLocks noChangeAspect="1"/>
          </p:cNvPicPr>
          <p:nvPr isPhoto="0" userDrawn="0"/>
        </p:nvPicPr>
        <p:blipFill>
          <a:blip r:embed="rId4"/>
          <a:srcRect l="0" t="95186" r="0" b="331"/>
          <a:stretch/>
        </p:blipFill>
        <p:spPr bwMode="auto">
          <a:xfrm flipH="0" flipV="0">
            <a:off x="94305" y="6484009"/>
            <a:ext cx="4610099" cy="2923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5509455" y="72752"/>
            <a:ext cx="6639207" cy="23576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defRPr/>
            </a:pPr>
            <a:r>
              <a:rPr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Chunking directly in Pandas!</a:t>
            </a:r>
            <a:endParaRPr sz="36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5" name="" hidden="0"/>
          <p:cNvSpPr/>
          <p:nvPr isPhoto="0" userDrawn="0"/>
        </p:nvSpPr>
        <p:spPr bwMode="auto">
          <a:xfrm flipH="0" flipV="0">
            <a:off x="11743142" y="6512301"/>
            <a:ext cx="471260" cy="36579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#4</a:t>
            </a:r>
            <a:endParaRPr/>
          </a:p>
        </p:txBody>
      </p:sp>
      <p:sp>
        <p:nvSpPr>
          <p:cNvPr id="6" name="" hidden="0"/>
          <p:cNvSpPr/>
          <p:nvPr isPhoto="0" userDrawn="0"/>
        </p:nvSpPr>
        <p:spPr bwMode="auto">
          <a:xfrm>
            <a:off x="12776609" y="5690768"/>
            <a:ext cx="254916" cy="36579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7" name="" hidden="0"/>
          <p:cNvSpPr/>
          <p:nvPr isPhoto="0" userDrawn="0"/>
        </p:nvSpPr>
        <p:spPr bwMode="auto">
          <a:xfrm>
            <a:off x="12904067" y="3417803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69962" y="261366"/>
            <a:ext cx="5210174" cy="2790824"/>
          </a:xfrm>
          <a:prstGeom prst="rect">
            <a:avLst/>
          </a:prstGeom>
        </p:spPr>
      </p:pic>
      <p:sp>
        <p:nvSpPr>
          <p:cNvPr id="9" name="" hidden="0"/>
          <p:cNvSpPr/>
          <p:nvPr isPhoto="0" userDrawn="0"/>
        </p:nvSpPr>
        <p:spPr bwMode="auto">
          <a:xfrm>
            <a:off x="12904067" y="6260809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0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rot="0" flipH="0" flipV="0">
            <a:off x="6769572" y="1543637"/>
            <a:ext cx="5209200" cy="601200"/>
          </a:xfrm>
          <a:prstGeom prst="rect">
            <a:avLst/>
          </a:prstGeom>
        </p:spPr>
      </p:pic>
      <p:pic>
        <p:nvPicPr>
          <p:cNvPr id="11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rot="0" flipH="0" flipV="0">
            <a:off x="6766317" y="2226848"/>
            <a:ext cx="5209200" cy="1047600"/>
          </a:xfrm>
          <a:prstGeom prst="rect">
            <a:avLst/>
          </a:prstGeom>
        </p:spPr>
      </p:pic>
      <p:sp>
        <p:nvSpPr>
          <p:cNvPr id="12" name="" hidden="0"/>
          <p:cNvSpPr/>
          <p:nvPr isPhoto="0" userDrawn="0"/>
        </p:nvSpPr>
        <p:spPr bwMode="auto">
          <a:xfrm>
            <a:off x="6034709" y="8035641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3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6774867" y="3370650"/>
            <a:ext cx="5200650" cy="1047749"/>
          </a:xfrm>
          <a:prstGeom prst="rect">
            <a:avLst/>
          </a:prstGeom>
        </p:spPr>
      </p:pic>
      <p:pic>
        <p:nvPicPr>
          <p:cNvPr id="14" name="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>
            <a:off x="69962" y="3146498"/>
            <a:ext cx="5210174" cy="1266824"/>
          </a:xfrm>
          <a:prstGeom prst="rect">
            <a:avLst/>
          </a:prstGeom>
        </p:spPr>
      </p:pic>
      <p:pic>
        <p:nvPicPr>
          <p:cNvPr id="15" name="" hidden="0"/>
          <p:cNvPicPr>
            <a:picLocks noChangeAspect="1"/>
          </p:cNvPicPr>
          <p:nvPr isPhoto="0" userDrawn="0"/>
        </p:nvPicPr>
        <p:blipFill>
          <a:blip r:embed="rId7"/>
          <a:stretch/>
        </p:blipFill>
        <p:spPr bwMode="auto">
          <a:xfrm>
            <a:off x="6766317" y="4766490"/>
            <a:ext cx="2228850" cy="2019299"/>
          </a:xfrm>
          <a:prstGeom prst="rect">
            <a:avLst/>
          </a:prstGeom>
          <a:ln w="12699">
            <a:solidFill>
              <a:schemeClr val="bg2">
                <a:lumMod val="50196"/>
              </a:schemeClr>
            </a:solidFill>
            <a:prstDash val="solid"/>
          </a:ln>
        </p:spPr>
      </p:pic>
      <p:pic>
        <p:nvPicPr>
          <p:cNvPr id="16" name="" hidden="0"/>
          <p:cNvPicPr>
            <a:picLocks noChangeAspect="1"/>
          </p:cNvPicPr>
          <p:nvPr isPhoto="0" userDrawn="0"/>
        </p:nvPicPr>
        <p:blipFill>
          <a:blip r:embed="rId7"/>
          <a:stretch/>
        </p:blipFill>
        <p:spPr bwMode="auto">
          <a:xfrm>
            <a:off x="3003595" y="4766490"/>
            <a:ext cx="2228850" cy="2019299"/>
          </a:xfrm>
          <a:prstGeom prst="rect">
            <a:avLst/>
          </a:prstGeom>
          <a:ln w="12699">
            <a:solidFill>
              <a:schemeClr val="bg2">
                <a:lumMod val="50196"/>
              </a:schemeClr>
            </a:solidFill>
            <a:prstDash val="solid"/>
          </a:ln>
        </p:spPr>
      </p:pic>
      <p:cxnSp>
        <p:nvCxnSpPr>
          <p:cNvPr id="17" name="" hidden="0"/>
          <p:cNvCxnSpPr>
            <a:cxnSpLocks/>
          </p:cNvCxnSpPr>
          <p:nvPr isPhoto="0" userDrawn="0"/>
        </p:nvCxnSpPr>
        <p:spPr bwMode="auto">
          <a:xfrm flipH="0" flipV="0">
            <a:off x="5386856" y="1938414"/>
            <a:ext cx="1292004" cy="0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" hidden="0"/>
          <p:cNvCxnSpPr>
            <a:cxnSpLocks/>
          </p:cNvCxnSpPr>
          <p:nvPr isPhoto="0" userDrawn="0"/>
        </p:nvCxnSpPr>
        <p:spPr bwMode="auto">
          <a:xfrm flipH="0" flipV="0">
            <a:off x="1756039" y="4475271"/>
            <a:ext cx="999653" cy="1018514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 hidden="0"/>
          <p:cNvCxnSpPr>
            <a:cxnSpLocks/>
          </p:cNvCxnSpPr>
          <p:nvPr isPhoto="0" userDrawn="0"/>
        </p:nvCxnSpPr>
        <p:spPr bwMode="auto">
          <a:xfrm flipH="1" flipV="0">
            <a:off x="9149702" y="4503564"/>
            <a:ext cx="556410" cy="528118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" hidden="0"/>
          <p:cNvSpPr/>
          <p:nvPr isPhoto="0" userDrawn="0"/>
        </p:nvSpPr>
        <p:spPr bwMode="auto">
          <a:xfrm flipH="0" flipV="0">
            <a:off x="5566039" y="4975098"/>
            <a:ext cx="914652" cy="155451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9600" b="1">
                <a:solidFill>
                  <a:srgbClr val="FF0000"/>
                </a:solidFill>
                <a:latin typeface="Helvetica Neue"/>
                <a:ea typeface="Helvetica Neue"/>
                <a:cs typeface="Helvetica Neue"/>
              </a:rPr>
              <a:t>=</a:t>
            </a:r>
            <a:endParaRPr sz="9600" b="1">
              <a:solidFill>
                <a:srgbClr val="FF0000"/>
              </a:solidFill>
              <a:latin typeface="Helvetica Neue"/>
              <a:ea typeface="Helvetica Neue"/>
              <a:cs typeface="Helvetica Neue"/>
            </a:endParaRPr>
          </a:p>
        </p:txBody>
      </p:sp>
      <p:pic>
        <p:nvPicPr>
          <p:cNvPr id="21" name="" hidden="0"/>
          <p:cNvPicPr>
            <a:picLocks noChangeAspect="1"/>
          </p:cNvPicPr>
          <p:nvPr isPhoto="0" userDrawn="0"/>
        </p:nvPicPr>
        <p:blipFill>
          <a:blip r:embed="rId8"/>
          <a:stretch/>
        </p:blipFill>
        <p:spPr bwMode="auto">
          <a:xfrm rot="0" flipH="0" flipV="0">
            <a:off x="6814505" y="3894525"/>
            <a:ext cx="3934800" cy="237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5234281" y="72750"/>
            <a:ext cx="6847333" cy="23576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 sz="30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Two ways of binning in Pandas</a:t>
            </a:r>
            <a:endParaRPr sz="30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5" name="" hidden="0"/>
          <p:cNvSpPr/>
          <p:nvPr isPhoto="0" userDrawn="0"/>
        </p:nvSpPr>
        <p:spPr bwMode="auto">
          <a:xfrm flipH="0" flipV="0">
            <a:off x="11743142" y="6512301"/>
            <a:ext cx="471259" cy="36578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#5</a:t>
            </a:r>
            <a:endParaRPr/>
          </a:p>
        </p:txBody>
      </p:sp>
      <p:sp>
        <p:nvSpPr>
          <p:cNvPr id="6" name="" hidden="0"/>
          <p:cNvSpPr/>
          <p:nvPr isPhoto="0" userDrawn="0"/>
        </p:nvSpPr>
        <p:spPr bwMode="auto">
          <a:xfrm>
            <a:off x="12776609" y="5690767"/>
            <a:ext cx="254916" cy="365792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7" name="" hidden="0"/>
          <p:cNvSpPr/>
          <p:nvPr isPhoto="0" userDrawn="0"/>
        </p:nvSpPr>
        <p:spPr bwMode="auto">
          <a:xfrm>
            <a:off x="12904067" y="3417802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8" name="" hidden="0"/>
          <p:cNvSpPr/>
          <p:nvPr isPhoto="0" userDrawn="0"/>
        </p:nvSpPr>
        <p:spPr bwMode="auto">
          <a:xfrm>
            <a:off x="12904067" y="626080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9" name="" hidden="0"/>
          <p:cNvSpPr/>
          <p:nvPr isPhoto="0" userDrawn="0"/>
        </p:nvSpPr>
        <p:spPr bwMode="auto">
          <a:xfrm>
            <a:off x="6034708" y="8035641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0" name="" hidden="0"/>
          <p:cNvSpPr/>
          <p:nvPr isPhoto="0" userDrawn="0"/>
        </p:nvSpPr>
        <p:spPr bwMode="auto">
          <a:xfrm>
            <a:off x="6028835" y="3364591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60274" y="295994"/>
            <a:ext cx="6229350" cy="2838449"/>
          </a:xfrm>
          <a:prstGeom prst="rect">
            <a:avLst/>
          </a:prstGeom>
        </p:spPr>
      </p:pic>
      <p:sp>
        <p:nvSpPr>
          <p:cNvPr id="12" name="" hidden="0"/>
          <p:cNvSpPr/>
          <p:nvPr isPhoto="0" userDrawn="0"/>
        </p:nvSpPr>
        <p:spPr bwMode="auto">
          <a:xfrm>
            <a:off x="6022960" y="6260808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3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54401" y="3192211"/>
            <a:ext cx="6229350" cy="2124074"/>
          </a:xfrm>
          <a:prstGeom prst="rect">
            <a:avLst/>
          </a:prstGeom>
        </p:spPr>
      </p:pic>
      <p:sp>
        <p:nvSpPr>
          <p:cNvPr id="14" name="" hidden="0"/>
          <p:cNvSpPr/>
          <p:nvPr isPhoto="0" userDrawn="0"/>
        </p:nvSpPr>
        <p:spPr bwMode="auto">
          <a:xfrm>
            <a:off x="6022960" y="8468721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5" name="" hidden="0"/>
          <p:cNvSpPr/>
          <p:nvPr isPhoto="0" userDrawn="0"/>
        </p:nvSpPr>
        <p:spPr bwMode="auto">
          <a:xfrm flipH="0" flipV="0">
            <a:off x="6022960" y="8651619"/>
            <a:ext cx="247345" cy="317868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16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54401" y="5434192"/>
            <a:ext cx="6229192" cy="1219960"/>
          </a:xfrm>
          <a:prstGeom prst="rect">
            <a:avLst/>
          </a:prstGeom>
        </p:spPr>
      </p:pic>
      <p:sp>
        <p:nvSpPr>
          <p:cNvPr id="17" name="" hidden="0"/>
          <p:cNvSpPr/>
          <p:nvPr isPhoto="0" userDrawn="0"/>
        </p:nvSpPr>
        <p:spPr bwMode="auto">
          <a:xfrm flipH="0" flipV="0">
            <a:off x="11770075" y="3946918"/>
            <a:ext cx="208775" cy="307329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8" name="" hidden="0"/>
          <p:cNvSpPr/>
          <p:nvPr isPhoto="0" userDrawn="0"/>
        </p:nvSpPr>
        <p:spPr bwMode="auto">
          <a:xfrm flipH="0" flipV="0">
            <a:off x="11787420" y="6098452"/>
            <a:ext cx="210637" cy="311517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9" name="" hidden="0"/>
          <p:cNvSpPr/>
          <p:nvPr isPhoto="0" userDrawn="0"/>
        </p:nvSpPr>
        <p:spPr bwMode="auto">
          <a:xfrm>
            <a:off x="11851314" y="6426284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20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 flipH="0" flipV="0">
            <a:off x="6763394" y="3479893"/>
            <a:ext cx="5415384" cy="3039497"/>
          </a:xfrm>
          <a:prstGeom prst="rect">
            <a:avLst/>
          </a:prstGeom>
        </p:spPr>
      </p:pic>
      <p:sp>
        <p:nvSpPr>
          <p:cNvPr id="21" name="" hidden="0"/>
          <p:cNvSpPr/>
          <p:nvPr isPhoto="0" userDrawn="0"/>
        </p:nvSpPr>
        <p:spPr bwMode="auto">
          <a:xfrm flipH="0" flipV="0">
            <a:off x="11828946" y="3916797"/>
            <a:ext cx="213390" cy="285099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22" name="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 flipH="0" flipV="0">
            <a:off x="6849140" y="975611"/>
            <a:ext cx="5294319" cy="2216597"/>
          </a:xfrm>
          <a:prstGeom prst="rect">
            <a:avLst/>
          </a:prstGeom>
        </p:spPr>
      </p:pic>
      <p:cxnSp>
        <p:nvCxnSpPr>
          <p:cNvPr id="23" name="" hidden="0"/>
          <p:cNvCxnSpPr>
            <a:cxnSpLocks/>
            <a:stCxn id="12" idx="3"/>
          </p:cNvCxnSpPr>
          <p:nvPr isPhoto="0" userDrawn="0"/>
        </p:nvCxnSpPr>
        <p:spPr bwMode="auto">
          <a:xfrm rot="0" flipH="0" flipV="1">
            <a:off x="6277875" y="5727198"/>
            <a:ext cx="690325" cy="716508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" hidden="0"/>
          <p:cNvCxnSpPr>
            <a:cxnSpLocks/>
          </p:cNvCxnSpPr>
          <p:nvPr isPhoto="0" userDrawn="0"/>
        </p:nvCxnSpPr>
        <p:spPr bwMode="auto">
          <a:xfrm rot="0" flipH="0" flipV="1">
            <a:off x="6073068" y="2916479"/>
            <a:ext cx="612361" cy="0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5755294" y="5518712"/>
            <a:ext cx="6400800" cy="1162049"/>
          </a:xfrm>
          <a:prstGeom prst="rect">
            <a:avLst/>
          </a:prstGeom>
        </p:spPr>
      </p:pic>
      <p:sp>
        <p:nvSpPr>
          <p:cNvPr id="5" name="" hidden="0"/>
          <p:cNvSpPr/>
          <p:nvPr isPhoto="0" userDrawn="0"/>
        </p:nvSpPr>
        <p:spPr bwMode="auto">
          <a:xfrm flipH="0" flipV="0">
            <a:off x="47398" y="47152"/>
            <a:ext cx="5669529" cy="523812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30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Selecting ranges in Pandas</a:t>
            </a:r>
            <a:endParaRPr sz="30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6" name="" hidden="0"/>
          <p:cNvSpPr/>
          <p:nvPr isPhoto="0" userDrawn="0"/>
        </p:nvSpPr>
        <p:spPr bwMode="auto">
          <a:xfrm flipH="0" flipV="0">
            <a:off x="11743142" y="6512301"/>
            <a:ext cx="471258" cy="365788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#6</a:t>
            </a:r>
            <a:endParaRPr/>
          </a:p>
        </p:txBody>
      </p:sp>
      <p:sp>
        <p:nvSpPr>
          <p:cNvPr id="7" name="" hidden="0"/>
          <p:cNvSpPr/>
          <p:nvPr isPhoto="0" userDrawn="0"/>
        </p:nvSpPr>
        <p:spPr bwMode="auto">
          <a:xfrm>
            <a:off x="12776609" y="5690766"/>
            <a:ext cx="254916" cy="36579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8" name="" hidden="0"/>
          <p:cNvSpPr/>
          <p:nvPr isPhoto="0" userDrawn="0"/>
        </p:nvSpPr>
        <p:spPr bwMode="auto">
          <a:xfrm>
            <a:off x="12904067" y="3417801"/>
            <a:ext cx="254916" cy="36579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9" name="" hidden="0"/>
          <p:cNvSpPr/>
          <p:nvPr isPhoto="0" userDrawn="0"/>
        </p:nvSpPr>
        <p:spPr bwMode="auto">
          <a:xfrm>
            <a:off x="12904067" y="6260807"/>
            <a:ext cx="254916" cy="36579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0" name="" hidden="0"/>
          <p:cNvSpPr/>
          <p:nvPr isPhoto="0" userDrawn="0"/>
        </p:nvSpPr>
        <p:spPr bwMode="auto">
          <a:xfrm>
            <a:off x="6034708" y="8035641"/>
            <a:ext cx="254916" cy="36579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1" name="" hidden="0"/>
          <p:cNvSpPr/>
          <p:nvPr isPhoto="0" userDrawn="0"/>
        </p:nvSpPr>
        <p:spPr bwMode="auto">
          <a:xfrm>
            <a:off x="6022959" y="6260807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2" name="" hidden="0"/>
          <p:cNvSpPr/>
          <p:nvPr isPhoto="0" userDrawn="0"/>
        </p:nvSpPr>
        <p:spPr bwMode="auto">
          <a:xfrm>
            <a:off x="6022959" y="8468721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3" name="" hidden="0"/>
          <p:cNvSpPr/>
          <p:nvPr isPhoto="0" userDrawn="0"/>
        </p:nvSpPr>
        <p:spPr bwMode="auto">
          <a:xfrm flipH="0" flipV="0">
            <a:off x="6022959" y="8651619"/>
            <a:ext cx="247344" cy="317867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4" name="" hidden="0"/>
          <p:cNvSpPr/>
          <p:nvPr isPhoto="0" userDrawn="0"/>
        </p:nvSpPr>
        <p:spPr bwMode="auto">
          <a:xfrm flipH="0" flipV="0">
            <a:off x="11770075" y="3946917"/>
            <a:ext cx="208774" cy="307328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5" name="" hidden="0"/>
          <p:cNvSpPr/>
          <p:nvPr isPhoto="0" userDrawn="0"/>
        </p:nvSpPr>
        <p:spPr bwMode="auto">
          <a:xfrm flipH="0" flipV="0">
            <a:off x="11828945" y="3916796"/>
            <a:ext cx="213390" cy="285098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cxnSp>
        <p:nvCxnSpPr>
          <p:cNvPr id="16" name="" hidden="0"/>
          <p:cNvCxnSpPr>
            <a:cxnSpLocks/>
          </p:cNvCxnSpPr>
          <p:nvPr isPhoto="0" userDrawn="0"/>
        </p:nvCxnSpPr>
        <p:spPr bwMode="auto">
          <a:xfrm rot="0" flipH="1" flipV="1">
            <a:off x="4302326" y="5229727"/>
            <a:ext cx="1452967" cy="780051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5747397" y="47152"/>
            <a:ext cx="6419849" cy="5362574"/>
          </a:xfrm>
          <a:prstGeom prst="rect">
            <a:avLst/>
          </a:prstGeom>
        </p:spPr>
      </p:pic>
      <p:sp>
        <p:nvSpPr>
          <p:cNvPr id="18" name="" hidden="0"/>
          <p:cNvSpPr/>
          <p:nvPr isPhoto="0" userDrawn="0"/>
        </p:nvSpPr>
        <p:spPr bwMode="auto">
          <a:xfrm>
            <a:off x="11723854" y="8810552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9" name="" hidden="0"/>
          <p:cNvSpPr/>
          <p:nvPr isPhoto="0" userDrawn="0"/>
        </p:nvSpPr>
        <p:spPr bwMode="auto">
          <a:xfrm>
            <a:off x="11851314" y="6426283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20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1367450" y="689000"/>
            <a:ext cx="2762249" cy="4962524"/>
          </a:xfrm>
          <a:prstGeom prst="rect">
            <a:avLst/>
          </a:prstGeom>
        </p:spPr>
      </p:pic>
      <p:cxnSp>
        <p:nvCxnSpPr>
          <p:cNvPr id="21" name="" hidden="0"/>
          <p:cNvCxnSpPr>
            <a:cxnSpLocks/>
          </p:cNvCxnSpPr>
          <p:nvPr isPhoto="0" userDrawn="0"/>
        </p:nvCxnSpPr>
        <p:spPr bwMode="auto">
          <a:xfrm rot="0" flipH="1" flipV="1">
            <a:off x="4321188" y="4484702"/>
            <a:ext cx="1442894" cy="5903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" hidden="0"/>
          <p:cNvPicPr>
            <a:picLocks noChangeAspect="1"/>
          </p:cNvPicPr>
          <p:nvPr isPhoto="0" userDrawn="0"/>
        </p:nvPicPr>
        <p:blipFill>
          <a:blip r:embed="rId5"/>
          <a:srcRect l="0" t="-4396" r="12289" b="0"/>
          <a:stretch/>
        </p:blipFill>
        <p:spPr bwMode="auto">
          <a:xfrm flipH="0" flipV="0">
            <a:off x="47398" y="6223348"/>
            <a:ext cx="5622378" cy="4574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6372806" y="47151"/>
            <a:ext cx="5669528" cy="523811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30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Renaming aggregations</a:t>
            </a:r>
            <a:endParaRPr sz="30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5" name="" hidden="0"/>
          <p:cNvSpPr/>
          <p:nvPr isPhoto="0" userDrawn="0"/>
        </p:nvSpPr>
        <p:spPr bwMode="auto">
          <a:xfrm flipH="0" flipV="0">
            <a:off x="11743142" y="6512301"/>
            <a:ext cx="471258" cy="36578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#7</a:t>
            </a:r>
            <a:endParaRPr/>
          </a:p>
        </p:txBody>
      </p:sp>
      <p:sp>
        <p:nvSpPr>
          <p:cNvPr id="6" name="" hidden="0"/>
          <p:cNvSpPr/>
          <p:nvPr isPhoto="0" userDrawn="0"/>
        </p:nvSpPr>
        <p:spPr bwMode="auto">
          <a:xfrm>
            <a:off x="12776609" y="5690765"/>
            <a:ext cx="254916" cy="365789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7" name="" hidden="0"/>
          <p:cNvSpPr/>
          <p:nvPr isPhoto="0" userDrawn="0"/>
        </p:nvSpPr>
        <p:spPr bwMode="auto">
          <a:xfrm>
            <a:off x="12904067" y="3417800"/>
            <a:ext cx="254916" cy="365792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8" name="" hidden="0"/>
          <p:cNvSpPr/>
          <p:nvPr isPhoto="0" userDrawn="0"/>
        </p:nvSpPr>
        <p:spPr bwMode="auto">
          <a:xfrm>
            <a:off x="12904067" y="6260806"/>
            <a:ext cx="254916" cy="365792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9" name="" hidden="0"/>
          <p:cNvSpPr/>
          <p:nvPr isPhoto="0" userDrawn="0"/>
        </p:nvSpPr>
        <p:spPr bwMode="auto">
          <a:xfrm>
            <a:off x="6034708" y="8035641"/>
            <a:ext cx="254916" cy="365792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0" name="" hidden="0"/>
          <p:cNvSpPr/>
          <p:nvPr isPhoto="0" userDrawn="0"/>
        </p:nvSpPr>
        <p:spPr bwMode="auto">
          <a:xfrm>
            <a:off x="6022958" y="8468721"/>
            <a:ext cx="254916" cy="36579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1" name="" hidden="0"/>
          <p:cNvSpPr/>
          <p:nvPr isPhoto="0" userDrawn="0"/>
        </p:nvSpPr>
        <p:spPr bwMode="auto">
          <a:xfrm flipH="0" flipV="0">
            <a:off x="6022958" y="8651619"/>
            <a:ext cx="247343" cy="317866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2" name="" hidden="0"/>
          <p:cNvSpPr/>
          <p:nvPr isPhoto="0" userDrawn="0"/>
        </p:nvSpPr>
        <p:spPr bwMode="auto">
          <a:xfrm flipH="0" flipV="0">
            <a:off x="11770075" y="3946916"/>
            <a:ext cx="208773" cy="307327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3" name="" hidden="0"/>
          <p:cNvSpPr/>
          <p:nvPr isPhoto="0" userDrawn="0"/>
        </p:nvSpPr>
        <p:spPr bwMode="auto">
          <a:xfrm flipH="0" flipV="0">
            <a:off x="11828945" y="3916795"/>
            <a:ext cx="213390" cy="285097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4" name="" hidden="0"/>
          <p:cNvSpPr/>
          <p:nvPr isPhoto="0" userDrawn="0"/>
        </p:nvSpPr>
        <p:spPr bwMode="auto">
          <a:xfrm>
            <a:off x="11723853" y="8810551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13357" y="120729"/>
            <a:ext cx="6296024" cy="2876549"/>
          </a:xfrm>
          <a:prstGeom prst="rect">
            <a:avLst/>
          </a:prstGeom>
        </p:spPr>
      </p:pic>
      <p:sp>
        <p:nvSpPr>
          <p:cNvPr id="16" name="" hidden="0"/>
          <p:cNvSpPr/>
          <p:nvPr isPhoto="0" userDrawn="0"/>
        </p:nvSpPr>
        <p:spPr bwMode="auto">
          <a:xfrm>
            <a:off x="6096017" y="6365821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7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113357" y="3073981"/>
            <a:ext cx="6305549" cy="1419224"/>
          </a:xfrm>
          <a:prstGeom prst="rect">
            <a:avLst/>
          </a:prstGeom>
        </p:spPr>
      </p:pic>
      <p:sp>
        <p:nvSpPr>
          <p:cNvPr id="18" name="" hidden="0"/>
          <p:cNvSpPr/>
          <p:nvPr isPhoto="0" userDrawn="0"/>
        </p:nvSpPr>
        <p:spPr bwMode="auto">
          <a:xfrm>
            <a:off x="6096017" y="7880332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9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113357" y="4588492"/>
            <a:ext cx="6296024" cy="2143125"/>
          </a:xfrm>
          <a:prstGeom prst="rect">
            <a:avLst/>
          </a:prstGeom>
        </p:spPr>
      </p:pic>
      <p:sp>
        <p:nvSpPr>
          <p:cNvPr id="20" name="" hidden="0"/>
          <p:cNvSpPr/>
          <p:nvPr isPhoto="0" userDrawn="0"/>
        </p:nvSpPr>
        <p:spPr bwMode="auto">
          <a:xfrm>
            <a:off x="13978218" y="7622913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21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8009659" y="4475392"/>
            <a:ext cx="2562224" cy="2295524"/>
          </a:xfrm>
          <a:prstGeom prst="rect">
            <a:avLst/>
          </a:prstGeom>
        </p:spPr>
      </p:pic>
      <p:cxnSp>
        <p:nvCxnSpPr>
          <p:cNvPr id="22" name="" hidden="0"/>
          <p:cNvCxnSpPr>
            <a:cxnSpLocks/>
          </p:cNvCxnSpPr>
          <p:nvPr isPhoto="0" userDrawn="0"/>
        </p:nvCxnSpPr>
        <p:spPr bwMode="auto">
          <a:xfrm rot="0" flipH="0" flipV="0">
            <a:off x="4709027" y="5561524"/>
            <a:ext cx="2740745" cy="2566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>
            <a:off x="6923592" y="602465"/>
            <a:ext cx="4838699" cy="1152524"/>
          </a:xfrm>
          <a:prstGeom prst="rect">
            <a:avLst/>
          </a:prstGeom>
        </p:spPr>
      </p:pic>
      <p:pic>
        <p:nvPicPr>
          <p:cNvPr id="24" name="" hidden="0"/>
          <p:cNvPicPr>
            <a:picLocks noChangeAspect="1"/>
          </p:cNvPicPr>
          <p:nvPr isPhoto="0" userDrawn="0"/>
        </p:nvPicPr>
        <p:blipFill>
          <a:blip r:embed="rId7"/>
          <a:stretch/>
        </p:blipFill>
        <p:spPr bwMode="auto">
          <a:xfrm>
            <a:off x="10219408" y="1970568"/>
            <a:ext cx="1543050" cy="2286000"/>
          </a:xfrm>
          <a:prstGeom prst="rect">
            <a:avLst/>
          </a:prstGeom>
        </p:spPr>
      </p:pic>
      <p:cxnSp>
        <p:nvCxnSpPr>
          <p:cNvPr id="25" name="" hidden="0"/>
          <p:cNvCxnSpPr>
            <a:cxnSpLocks/>
          </p:cNvCxnSpPr>
          <p:nvPr isPhoto="0" userDrawn="0"/>
        </p:nvCxnSpPr>
        <p:spPr bwMode="auto">
          <a:xfrm rot="0" flipH="0" flipV="0">
            <a:off x="8387840" y="1479886"/>
            <a:ext cx="1919431" cy="779317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" hidden="0"/>
          <p:cNvPicPr>
            <a:picLocks noChangeAspect="1"/>
          </p:cNvPicPr>
          <p:nvPr isPhoto="0" userDrawn="0"/>
        </p:nvPicPr>
        <p:blipFill>
          <a:blip r:embed="rId8"/>
          <a:stretch/>
        </p:blipFill>
        <p:spPr bwMode="auto">
          <a:xfrm>
            <a:off x="6898408" y="1970568"/>
            <a:ext cx="2038349" cy="2324098"/>
          </a:xfrm>
          <a:prstGeom prst="rect">
            <a:avLst/>
          </a:prstGeom>
        </p:spPr>
      </p:pic>
      <p:cxnSp>
        <p:nvCxnSpPr>
          <p:cNvPr id="27" name="" hidden="0"/>
          <p:cNvCxnSpPr>
            <a:cxnSpLocks/>
          </p:cNvCxnSpPr>
          <p:nvPr isPhoto="0" userDrawn="0"/>
        </p:nvCxnSpPr>
        <p:spPr bwMode="auto">
          <a:xfrm rot="0" flipH="0" flipV="1">
            <a:off x="5176838" y="3413749"/>
            <a:ext cx="1609069" cy="643028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8100819" y="767891"/>
            <a:ext cx="4019549" cy="5876924"/>
          </a:xfrm>
          <a:prstGeom prst="rect">
            <a:avLst/>
          </a:prstGeom>
        </p:spPr>
      </p:pic>
      <p:sp>
        <p:nvSpPr>
          <p:cNvPr id="5" name="" hidden="0"/>
          <p:cNvSpPr/>
          <p:nvPr isPhoto="0" userDrawn="0"/>
        </p:nvSpPr>
        <p:spPr bwMode="auto">
          <a:xfrm flipH="0" flipV="0">
            <a:off x="1482549" y="47151"/>
            <a:ext cx="9119480" cy="52381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Exploding your DataFrames</a:t>
            </a:r>
            <a:endParaRPr sz="36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6" name="" hidden="0"/>
          <p:cNvSpPr/>
          <p:nvPr isPhoto="0" userDrawn="0"/>
        </p:nvSpPr>
        <p:spPr bwMode="auto">
          <a:xfrm flipH="0" flipV="0">
            <a:off x="11743142" y="6512301"/>
            <a:ext cx="471258" cy="36578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#8</a:t>
            </a:r>
            <a:endParaRPr/>
          </a:p>
        </p:txBody>
      </p:sp>
      <p:sp>
        <p:nvSpPr>
          <p:cNvPr id="7" name="" hidden="0"/>
          <p:cNvSpPr/>
          <p:nvPr isPhoto="0" userDrawn="0"/>
        </p:nvSpPr>
        <p:spPr bwMode="auto">
          <a:xfrm>
            <a:off x="6034708" y="8035641"/>
            <a:ext cx="254916" cy="365791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8" name="" hidden="0"/>
          <p:cNvSpPr/>
          <p:nvPr isPhoto="0" userDrawn="0"/>
        </p:nvSpPr>
        <p:spPr bwMode="auto">
          <a:xfrm>
            <a:off x="6022958" y="8468721"/>
            <a:ext cx="254916" cy="365792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9" name="" hidden="0"/>
          <p:cNvSpPr/>
          <p:nvPr isPhoto="0" userDrawn="0"/>
        </p:nvSpPr>
        <p:spPr bwMode="auto">
          <a:xfrm flipH="0" flipV="0">
            <a:off x="6022958" y="8651619"/>
            <a:ext cx="247342" cy="31786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0" name="" hidden="0"/>
          <p:cNvSpPr/>
          <p:nvPr isPhoto="0" userDrawn="0"/>
        </p:nvSpPr>
        <p:spPr bwMode="auto">
          <a:xfrm>
            <a:off x="11723852" y="8810550"/>
            <a:ext cx="254916" cy="36579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1" name="" hidden="0"/>
          <p:cNvSpPr/>
          <p:nvPr isPhoto="0" userDrawn="0"/>
        </p:nvSpPr>
        <p:spPr bwMode="auto">
          <a:xfrm>
            <a:off x="6096016" y="7880331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2" name="" hidden="0"/>
          <p:cNvSpPr/>
          <p:nvPr isPhoto="0" userDrawn="0"/>
        </p:nvSpPr>
        <p:spPr bwMode="auto">
          <a:xfrm>
            <a:off x="13978218" y="7622912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3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144096" y="792175"/>
            <a:ext cx="7305674" cy="2867024"/>
          </a:xfrm>
          <a:prstGeom prst="rect">
            <a:avLst/>
          </a:prstGeom>
        </p:spPr>
      </p:pic>
      <p:pic>
        <p:nvPicPr>
          <p:cNvPr id="14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139117" y="3659200"/>
            <a:ext cx="7286625" cy="3095624"/>
          </a:xfrm>
          <a:prstGeom prst="rect">
            <a:avLst/>
          </a:prstGeom>
        </p:spPr>
      </p:pic>
      <p:pic>
        <p:nvPicPr>
          <p:cNvPr id="15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 flipH="0" flipV="0">
            <a:off x="3809999" y="4116905"/>
            <a:ext cx="3210256" cy="2936654"/>
          </a:xfrm>
          <a:prstGeom prst="rect">
            <a:avLst/>
          </a:prstGeom>
        </p:spPr>
      </p:pic>
      <p:pic>
        <p:nvPicPr>
          <p:cNvPr id="16" name="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 rot="0" flipH="0" flipV="0">
            <a:off x="3179877" y="3334725"/>
            <a:ext cx="3934800" cy="237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ONLYOFFICE/6.2.0.148</Application>
  <DocSecurity>0</DocSecurity>
  <PresentationFormat>Widescreen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10</cp:revision>
  <dcterms:created xsi:type="dcterms:W3CDTF">2012-12-03T06:56:55Z</dcterms:created>
  <dcterms:modified xsi:type="dcterms:W3CDTF">2021-06-08T06:34:17Z</dcterms:modified>
  <cp:category/>
  <cp:contentStatus/>
  <cp:version/>
</cp:coreProperties>
</file>