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" hidden="0"/>
          <p:cNvCxnSpPr>
            <a:cxnSpLocks/>
          </p:cNvCxnSpPr>
          <p:nvPr isPhoto="0" userDrawn="0"/>
        </p:nvCxnSpPr>
        <p:spPr bwMode="auto">
          <a:xfrm flipH="1" flipV="1">
            <a:off x="998763" y="809371"/>
            <a:ext cx="0" cy="4997362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" hidden="0"/>
          <p:cNvCxnSpPr>
            <a:cxnSpLocks/>
          </p:cNvCxnSpPr>
          <p:nvPr isPhoto="0" userDrawn="0"/>
        </p:nvCxnSpPr>
        <p:spPr bwMode="auto">
          <a:xfrm flipH="0" flipV="0">
            <a:off x="998762" y="5806734"/>
            <a:ext cx="5593633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" hidden="0"/>
          <p:cNvSpPr/>
          <p:nvPr isPhoto="0" userDrawn="0"/>
        </p:nvSpPr>
        <p:spPr bwMode="auto">
          <a:xfrm rot="16199969" flipH="0" flipV="0">
            <a:off x="235917" y="3071326"/>
            <a:ext cx="1039974" cy="34989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Weight</a:t>
            </a: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rot="0" flipH="0" flipV="0">
            <a:off x="3275592" y="5870509"/>
            <a:ext cx="1039973" cy="3498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Height</a:t>
            </a: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2490815" y="1807805"/>
            <a:ext cx="194387" cy="19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" hidden="0"/>
          <p:cNvSpPr/>
          <p:nvPr isPhoto="0" userDrawn="0"/>
        </p:nvSpPr>
        <p:spPr bwMode="auto">
          <a:xfrm flipH="0" flipV="0">
            <a:off x="4813748" y="4150177"/>
            <a:ext cx="194386" cy="19438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" hidden="0"/>
          <p:cNvCxnSpPr>
            <a:cxnSpLocks/>
          </p:cNvCxnSpPr>
          <p:nvPr isPhoto="0" userDrawn="0"/>
        </p:nvCxnSpPr>
        <p:spPr bwMode="auto">
          <a:xfrm flipH="0" flipV="0">
            <a:off x="2588009" y="1895280"/>
            <a:ext cx="2332652" cy="2342372"/>
          </a:xfrm>
          <a:prstGeom prst="line">
            <a:avLst/>
          </a:prstGeom>
          <a:ln w="19049" cap="flat" cmpd="sng" algn="ctr">
            <a:solidFill>
              <a:srgbClr val="757070"/>
            </a:solidFill>
            <a:prstDash val="sys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 hidden="0"/>
          <p:cNvSpPr/>
          <p:nvPr isPhoto="0" userDrawn="0"/>
        </p:nvSpPr>
        <p:spPr bwMode="auto">
          <a:xfrm rot="2728883" flipH="0" flipV="0">
            <a:off x="2976783" y="2831076"/>
            <a:ext cx="1788367" cy="3498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400"/>
              <a:t>Euclidean distance</a:t>
            </a:r>
            <a:endParaRPr sz="1400"/>
          </a:p>
        </p:txBody>
      </p:sp>
      <p:cxnSp>
        <p:nvCxnSpPr>
          <p:cNvPr id="12" name="" hidden="0"/>
          <p:cNvCxnSpPr>
            <a:cxnSpLocks/>
          </p:cNvCxnSpPr>
          <p:nvPr isPhoto="0" userDrawn="0"/>
        </p:nvCxnSpPr>
        <p:spPr bwMode="auto">
          <a:xfrm rot="0" flipH="0" flipV="0">
            <a:off x="2238111" y="1943876"/>
            <a:ext cx="0" cy="230349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 hidden="0"/>
          <p:cNvCxnSpPr>
            <a:cxnSpLocks/>
          </p:cNvCxnSpPr>
          <p:nvPr isPhoto="0" userDrawn="0"/>
        </p:nvCxnSpPr>
        <p:spPr bwMode="auto">
          <a:xfrm rot="0" flipH="1" flipV="1">
            <a:off x="2271417" y="4606987"/>
            <a:ext cx="2629805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 hidden="0"/>
          <p:cNvSpPr/>
          <p:nvPr isPhoto="0" userDrawn="0"/>
        </p:nvSpPr>
        <p:spPr bwMode="auto">
          <a:xfrm rot="0" flipH="0" flipV="0">
            <a:off x="2763383" y="4597268"/>
            <a:ext cx="1937455" cy="3498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400"/>
              <a:t>(height</a:t>
            </a:r>
            <a:r>
              <a:rPr sz="1400" baseline="-25000"/>
              <a:t>2</a:t>
            </a:r>
            <a:r>
              <a:rPr sz="1400"/>
              <a:t> - height</a:t>
            </a:r>
            <a:r>
              <a:rPr sz="1400" baseline="-25000"/>
              <a:t>1</a:t>
            </a:r>
            <a:r>
              <a:rPr sz="1400"/>
              <a:t>)</a:t>
            </a: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rot="16199969" flipH="0" flipV="0">
            <a:off x="1147180" y="2823481"/>
            <a:ext cx="1937454" cy="3498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400"/>
              <a:t>(weight</a:t>
            </a:r>
            <a:r>
              <a:rPr sz="1400" baseline="-25000"/>
              <a:t>2</a:t>
            </a:r>
            <a:r>
              <a:rPr sz="1400"/>
              <a:t> - weight</a:t>
            </a:r>
            <a:r>
              <a:rPr sz="1400" baseline="-25000"/>
              <a:t>1</a:t>
            </a:r>
            <a:r>
              <a:rPr sz="1400"/>
              <a:t>)</a:t>
            </a:r>
            <a:endParaRPr/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6747907" y="2544570"/>
            <a:ext cx="1292678" cy="816428"/>
          </a:xfrm>
          <a:prstGeom prst="rtTriangle">
            <a:avLst/>
          </a:prstGeom>
          <a:solidFill>
            <a:schemeClr val="bg1"/>
          </a:solidFill>
          <a:ln w="19049" cap="flat" cmpd="sng" algn="ctr">
            <a:solidFill>
              <a:schemeClr val="accent2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rot="16199969" flipH="0" flipV="0">
            <a:off x="6354271" y="2797274"/>
            <a:ext cx="476249" cy="34989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b</a:t>
            </a:r>
            <a:r>
              <a:rPr baseline="30000"/>
              <a:t>2</a:t>
            </a: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 flipH="0" flipV="0">
            <a:off x="7180418" y="3334791"/>
            <a:ext cx="476248" cy="3498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a</a:t>
            </a:r>
            <a:r>
              <a:rPr baseline="30000"/>
              <a:t>2</a:t>
            </a:r>
            <a:endParaRPr/>
          </a:p>
        </p:txBody>
      </p:sp>
      <p:sp>
        <p:nvSpPr>
          <p:cNvPr id="19" name="" hidden="0"/>
          <p:cNvSpPr/>
          <p:nvPr isPhoto="0" userDrawn="0"/>
        </p:nvSpPr>
        <p:spPr bwMode="auto">
          <a:xfrm rot="1964122" flipH="0" flipV="0">
            <a:off x="7277612" y="2670923"/>
            <a:ext cx="476248" cy="3498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c</a:t>
            </a:r>
            <a:r>
              <a:rPr baseline="30000"/>
              <a:t>2</a:t>
            </a:r>
            <a:endParaRPr/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9006060" y="2797274"/>
            <a:ext cx="2083152" cy="3498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c</a:t>
            </a:r>
            <a:r>
              <a:rPr baseline="30000"/>
              <a:t>2 </a:t>
            </a:r>
            <a:r>
              <a:rPr/>
              <a:t>=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800" b="0" i="0" u="none" strike="noStrike" cap="none" spc="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/>
              <a:t> +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800" b="0" i="0" u="none" strike="noStrike" cap="none" spc="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/>
          </a:p>
        </p:txBody>
      </p:sp>
      <p:sp>
        <p:nvSpPr>
          <p:cNvPr id="21" name="" hidden="0"/>
          <p:cNvSpPr/>
          <p:nvPr isPhoto="0" userDrawn="0"/>
        </p:nvSpPr>
        <p:spPr bwMode="auto">
          <a:xfrm flipH="0" flipV="0">
            <a:off x="6338035" y="4597268"/>
            <a:ext cx="5229030" cy="3498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400"/>
              <a:t>(Euclidean distance)</a:t>
            </a:r>
            <a:r>
              <a:rPr sz="1400" baseline="30000"/>
              <a:t>2 </a:t>
            </a:r>
            <a:r>
              <a:rPr sz="1800"/>
              <a:t>=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(height</a:t>
            </a:r>
            <a:r>
              <a:rPr lang="en-US" sz="14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height</a:t>
            </a:r>
            <a:r>
              <a:rPr lang="en-US" sz="14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400" b="0" i="0" u="none" strike="noStrike" cap="none" spc="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sz="1400"/>
              <a:t> +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(weight</a:t>
            </a:r>
            <a:r>
              <a:rPr lang="en-US" sz="14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weight</a:t>
            </a:r>
            <a:r>
              <a:rPr lang="en-US" sz="14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400" b="0" i="0" u="none" strike="noStrike" cap="none" spc="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ONLYOFFICE/5.6.4.20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2020-09-14T12:39:57Z</dcterms:modified>
  <cp:category/>
  <cp:contentStatus/>
  <cp:version/>
</cp:coreProperties>
</file>