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1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200" y="365125"/>
            <a:ext cx="10515600" cy="58118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4" hidden="0"/>
          <p:cNvSpPr/>
          <p:nvPr isPhoto="0" userDrawn="0"/>
        </p:nvSpPr>
        <p:spPr bwMode="auto">
          <a:xfrm flipH="0" flipV="0">
            <a:off x="5205519" y="0"/>
            <a:ext cx="7000899" cy="6858000"/>
          </a:xfrm>
          <a:prstGeom prst="rect">
            <a:avLst/>
          </a:prstGeom>
          <a:solidFill>
            <a:srgbClr val="FCE7CD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7" name="TextBox 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6245151" y="1311273"/>
            <a:ext cx="5955577" cy="438911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7200">
                <a:solidFill>
                  <a:srgbClr val="191919"/>
                </a:solidFill>
                <a:latin typeface="Helvetica 65 Medium"/>
                <a:ea typeface="Helvetica 65 Medium"/>
                <a:cs typeface="Helvetica 65 Medium"/>
              </a:rPr>
              <a:t>Zelf aan</a:t>
            </a:r>
            <a:endParaRPr lang="en-US" sz="7200">
              <a:solidFill>
                <a:srgbClr val="191919"/>
              </a:solidFill>
              <a:latin typeface="Helvetica 65 Medium"/>
              <a:ea typeface="Helvetica 65 Medium"/>
              <a:cs typeface="Helvetica 65 Medium"/>
            </a:endParaRPr>
          </a:p>
          <a:p>
            <a:pPr>
              <a:lnSpc>
                <a:spcPct val="100000"/>
              </a:lnSpc>
              <a:defRPr/>
            </a:pPr>
            <a:r>
              <a:rPr lang="en-US" sz="7200">
                <a:solidFill>
                  <a:srgbClr val="191919"/>
                </a:solidFill>
                <a:latin typeface="Helvetica 65 Medium"/>
                <a:ea typeface="Helvetica 65 Medium"/>
                <a:cs typeface="Helvetica 65 Medium"/>
              </a:rPr>
              <a:t>de slag!</a:t>
            </a:r>
            <a:endParaRPr lang="en-US" sz="7200">
              <a:solidFill>
                <a:srgbClr val="191919"/>
              </a:solidFill>
              <a:latin typeface="Helvetica 65 Medium"/>
              <a:ea typeface="Helvetica 65 Medium"/>
              <a:cs typeface="Helvetica 65 Medium"/>
            </a:endParaRPr>
          </a:p>
          <a:p>
            <a:pPr>
              <a:lnSpc>
                <a:spcPct val="100000"/>
              </a:lnSpc>
              <a:defRPr/>
            </a:pPr>
            <a:endParaRPr lang="en-US" sz="7200">
              <a:latin typeface="Helvetica 65 Medium"/>
              <a:ea typeface="Helvetica 65 Medium"/>
              <a:cs typeface="Helvetica 65 Medium"/>
            </a:endParaRPr>
          </a:p>
          <a:p>
            <a:pPr>
              <a:lnSpc>
                <a:spcPct val="100000"/>
              </a:lnSpc>
              <a:defRPr/>
            </a:pPr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Piratendetector</a:t>
            </a:r>
            <a:endParaRPr sz="4800">
              <a:solidFill>
                <a:schemeClr val="tx1">
                  <a:lumMod val="75000"/>
                  <a:lumOff val="2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18898" y="2569403"/>
            <a:ext cx="3300053" cy="3300052"/>
          </a:xfrm>
          <a:prstGeom prst="rect">
            <a:avLst/>
          </a:prstGeom>
          <a:ln w="25398"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4107766" y="2684866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8139299" y="2688466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81601" y="2691476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601" y="2056476"/>
            <a:ext cx="3960000" cy="6211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geen piraat</a:t>
            </a:r>
            <a:endParaRPr sz="3600"/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103267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geen piraat</a:t>
            </a:r>
            <a:endParaRPr sz="3600"/>
          </a:p>
        </p:txBody>
      </p:sp>
      <p:sp>
        <p:nvSpPr>
          <p:cNvPr id="11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24933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piraat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6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600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geen piraat</a:t>
            </a:r>
            <a:endParaRPr sz="3600"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4103267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geen piraat</a:t>
            </a:r>
            <a:endParaRPr sz="3600"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24932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piraat</a:t>
            </a:r>
            <a:endParaRPr sz="3600"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81600" y="2692800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4103266" y="2692800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8139299" y="2688165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6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600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geen piraat</a:t>
            </a:r>
            <a:endParaRPr sz="3600"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4103267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piraat</a:t>
            </a:r>
            <a:endParaRPr sz="3600"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24932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geen piraat</a:t>
            </a:r>
            <a:endParaRPr sz="3600"/>
          </a:p>
        </p:txBody>
      </p:sp>
      <p:pic>
        <p:nvPicPr>
          <p:cNvPr id="9" name="" hidden="0"/>
          <p:cNvPicPr/>
          <p:nvPr isPhoto="0" userDrawn="0"/>
        </p:nvPicPr>
        <p:blipFill>
          <a:blip r:embed="rId3"/>
          <a:stretch/>
        </p:blipFill>
        <p:spPr bwMode="auto">
          <a:xfrm rot="0" flipH="0" flipV="0">
            <a:off x="81600" y="2677582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0" name="" hidden="0"/>
          <p:cNvPicPr/>
          <p:nvPr isPhoto="0" userDrawn="0"/>
        </p:nvPicPr>
        <p:blipFill>
          <a:blip r:embed="rId4"/>
          <a:stretch/>
        </p:blipFill>
        <p:spPr bwMode="auto">
          <a:xfrm rot="0" flipH="0" flipV="0">
            <a:off x="4103266" y="2677882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1" name="" hidden="0"/>
          <p:cNvPicPr/>
          <p:nvPr isPhoto="0" userDrawn="0"/>
        </p:nvPicPr>
        <p:blipFill>
          <a:blip r:embed="rId5"/>
          <a:stretch/>
        </p:blipFill>
        <p:spPr bwMode="auto">
          <a:xfrm rot="0" flipH="0" flipV="0">
            <a:off x="8124932" y="2677882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0706013" y="2792514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piraat</a:t>
            </a:r>
            <a:endParaRPr/>
          </a:p>
        </p:txBody>
      </p:sp>
      <p:sp>
        <p:nvSpPr>
          <p:cNvPr id="5" name="AutoShape 2" hidden="0"/>
          <p:cNvSpPr/>
          <p:nvPr isPhoto="0" userDrawn="0"/>
        </p:nvSpPr>
        <p:spPr bwMode="auto">
          <a:xfrm>
            <a:off x="0" y="1007650"/>
            <a:ext cx="2172731" cy="587766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6" y="1166400"/>
            <a:ext cx="1335663" cy="277578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86755" y="1428121"/>
            <a:ext cx="1257753" cy="1257753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7334168" y="130536"/>
            <a:ext cx="4762499" cy="660977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8697611" y="130536"/>
            <a:ext cx="2068844" cy="3656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200"/>
              <a:t>Voorbeelden</a:t>
            </a: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9103835" y="1417671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10707962" y="1429476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7486755" y="3124220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rot="0" flipH="0" flipV="0">
            <a:off x="9103835" y="3124220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10707962" y="3124220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rot="0" flipH="0" flipV="0">
            <a:off x="9103835" y="4814694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rot="0" flipH="0" flipV="0">
            <a:off x="10707962" y="4814694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7488109" y="1093460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geen piraat</a:t>
            </a: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9118514" y="1093460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geen piraat</a:t>
            </a: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 flipH="0" flipV="0">
            <a:off x="10706013" y="1093460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piraat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7488109" y="2792514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geen piraat</a:t>
            </a:r>
            <a:endParaRPr/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9098817" y="2792514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geen piraat</a:t>
            </a:r>
            <a:endParaRPr/>
          </a:p>
        </p:txBody>
      </p:sp>
      <p:sp>
        <p:nvSpPr>
          <p:cNvPr id="22" name="" hidden="0"/>
          <p:cNvSpPr/>
          <p:nvPr isPhoto="0" userDrawn="0"/>
        </p:nvSpPr>
        <p:spPr bwMode="auto">
          <a:xfrm flipH="0" flipV="0">
            <a:off x="9075606" y="4482987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piraat</a:t>
            </a:r>
            <a:endParaRPr/>
          </a:p>
        </p:txBody>
      </p:sp>
      <p:sp>
        <p:nvSpPr>
          <p:cNvPr id="23" name="" hidden="0"/>
          <p:cNvSpPr/>
          <p:nvPr isPhoto="0" userDrawn="0"/>
        </p:nvSpPr>
        <p:spPr bwMode="auto">
          <a:xfrm flipH="0" flipV="0">
            <a:off x="7488109" y="4482987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geen piraat</a:t>
            </a:r>
            <a:endParaRPr/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10706013" y="4482987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geen piraat</a:t>
            </a:r>
            <a:endParaRPr/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4583172" y="3626879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" hidden="0"/>
          <p:cNvSpPr/>
          <p:nvPr isPhoto="0" userDrawn="0"/>
        </p:nvSpPr>
        <p:spPr bwMode="auto">
          <a:xfrm flipH="0" flipV="0">
            <a:off x="3047159" y="1818529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1579793" y="3626879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" hidden="0"/>
          <p:cNvCxnSpPr>
            <a:cxnSpLocks/>
          </p:cNvCxnSpPr>
          <p:nvPr isPhoto="0" userDrawn="0"/>
        </p:nvCxnSpPr>
        <p:spPr bwMode="auto">
          <a:xfrm rot="5399976" flipH="0" flipV="0">
            <a:off x="4541205" y="5246824"/>
            <a:ext cx="583355" cy="39644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 hidden="0"/>
          <p:cNvCxnSpPr>
            <a:cxnSpLocks/>
          </p:cNvCxnSpPr>
          <p:nvPr isPhoto="0" userDrawn="0"/>
        </p:nvCxnSpPr>
        <p:spPr bwMode="auto">
          <a:xfrm rot="5399976" flipH="0" flipV="1">
            <a:off x="5640857" y="5241238"/>
            <a:ext cx="587665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 hidden="0"/>
          <p:cNvCxnSpPr>
            <a:cxnSpLocks/>
          </p:cNvCxnSpPr>
          <p:nvPr isPhoto="0" userDrawn="0"/>
        </p:nvCxnSpPr>
        <p:spPr bwMode="auto">
          <a:xfrm rot="5399976" flipH="0" flipV="0">
            <a:off x="2900498" y="3376148"/>
            <a:ext cx="583355" cy="39644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 hidden="0"/>
          <p:cNvCxnSpPr>
            <a:cxnSpLocks/>
          </p:cNvCxnSpPr>
          <p:nvPr isPhoto="0" userDrawn="0"/>
        </p:nvCxnSpPr>
        <p:spPr bwMode="auto">
          <a:xfrm rot="5399976" flipH="0" flipV="1">
            <a:off x="4207817" y="3370563"/>
            <a:ext cx="587665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 hidden="0"/>
          <p:cNvCxnSpPr>
            <a:cxnSpLocks/>
          </p:cNvCxnSpPr>
          <p:nvPr isPhoto="0" userDrawn="0"/>
        </p:nvCxnSpPr>
        <p:spPr bwMode="auto">
          <a:xfrm rot="5399976" flipH="0" flipV="0">
            <a:off x="1529245" y="5246823"/>
            <a:ext cx="583355" cy="39644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 hidden="0"/>
          <p:cNvCxnSpPr>
            <a:cxnSpLocks/>
          </p:cNvCxnSpPr>
          <p:nvPr isPhoto="0" userDrawn="0"/>
        </p:nvCxnSpPr>
        <p:spPr bwMode="auto">
          <a:xfrm rot="5399976" flipH="0" flipV="1">
            <a:off x="2628898" y="5241236"/>
            <a:ext cx="587665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 rot="0" flipH="0" flipV="0">
            <a:off x="7486755" y="4814694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35" name="" hidden="0"/>
          <p:cNvSpPr/>
          <p:nvPr isPhoto="0" userDrawn="0"/>
        </p:nvSpPr>
        <p:spPr bwMode="auto">
          <a:xfrm flipH="0" flipV="0">
            <a:off x="2701584" y="3261083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nee</a:t>
            </a:r>
            <a:endParaRPr/>
          </a:p>
        </p:txBody>
      </p:sp>
      <p:sp>
        <p:nvSpPr>
          <p:cNvPr id="36" name="" hidden="0"/>
          <p:cNvSpPr/>
          <p:nvPr isPhoto="0" userDrawn="0"/>
        </p:nvSpPr>
        <p:spPr bwMode="auto">
          <a:xfrm flipH="0" flipV="0">
            <a:off x="1348104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nee</a:t>
            </a:r>
            <a:endParaRPr/>
          </a:p>
        </p:txBody>
      </p:sp>
      <p:sp>
        <p:nvSpPr>
          <p:cNvPr id="37" name="" hidden="0"/>
          <p:cNvSpPr/>
          <p:nvPr isPhoto="0" userDrawn="0"/>
        </p:nvSpPr>
        <p:spPr bwMode="auto">
          <a:xfrm flipH="0" flipV="0">
            <a:off x="4342902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nee</a:t>
            </a:r>
            <a:endParaRPr/>
          </a:p>
        </p:txBody>
      </p:sp>
      <p:sp>
        <p:nvSpPr>
          <p:cNvPr id="38" name="" hidden="0"/>
          <p:cNvSpPr/>
          <p:nvPr isPhoto="0" userDrawn="0"/>
        </p:nvSpPr>
        <p:spPr bwMode="auto">
          <a:xfrm flipH="0" flipV="0">
            <a:off x="4396107" y="3278383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ja</a:t>
            </a:r>
            <a:endParaRPr/>
          </a:p>
        </p:txBody>
      </p:sp>
      <p:sp>
        <p:nvSpPr>
          <p:cNvPr id="39" name="" hidden="0"/>
          <p:cNvSpPr/>
          <p:nvPr isPhoto="0" userDrawn="0"/>
        </p:nvSpPr>
        <p:spPr bwMode="auto">
          <a:xfrm flipH="0" flipV="0">
            <a:off x="2832631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ja</a:t>
            </a:r>
            <a:endParaRPr/>
          </a:p>
        </p:txBody>
      </p:sp>
      <p:sp>
        <p:nvSpPr>
          <p:cNvPr id="40" name="" hidden="0"/>
          <p:cNvSpPr/>
          <p:nvPr isPhoto="0" userDrawn="0"/>
        </p:nvSpPr>
        <p:spPr bwMode="auto">
          <a:xfrm flipH="0" flipV="0">
            <a:off x="5818845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ja</a:t>
            </a:r>
            <a:endParaRPr/>
          </a:p>
        </p:txBody>
      </p:sp>
      <p:sp>
        <p:nvSpPr>
          <p:cNvPr id="41" name="" hidden="0"/>
          <p:cNvSpPr/>
          <p:nvPr isPhoto="0" userDrawn="0"/>
        </p:nvSpPr>
        <p:spPr bwMode="auto">
          <a:xfrm flipH="0" flipV="0">
            <a:off x="1091166" y="5863166"/>
            <a:ext cx="772582" cy="77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" hidden="0"/>
          <p:cNvSpPr/>
          <p:nvPr isPhoto="0" userDrawn="0"/>
        </p:nvSpPr>
        <p:spPr bwMode="auto">
          <a:xfrm flipH="0" flipV="0">
            <a:off x="2784499" y="5863165"/>
            <a:ext cx="772582" cy="77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" hidden="0"/>
          <p:cNvSpPr/>
          <p:nvPr isPhoto="0" userDrawn="0"/>
        </p:nvSpPr>
        <p:spPr bwMode="auto">
          <a:xfrm flipH="0" flipV="0">
            <a:off x="4160332" y="5863165"/>
            <a:ext cx="772582" cy="77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" hidden="0"/>
          <p:cNvSpPr/>
          <p:nvPr isPhoto="0" userDrawn="0"/>
        </p:nvSpPr>
        <p:spPr bwMode="auto">
          <a:xfrm flipH="0" flipV="0">
            <a:off x="5853665" y="5863165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463502" y="883265"/>
            <a:ext cx="2505600" cy="2505599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7334168" y="130536"/>
            <a:ext cx="4762499" cy="660977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flipH="0" flipV="0">
            <a:off x="8554730" y="130536"/>
            <a:ext cx="2321372" cy="36560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200"/>
              <a:t>Nieuwe gegevens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8463502" y="3771576"/>
            <a:ext cx="2506190" cy="2506189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4583171" y="3626878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3047158" y="1818527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579792" y="3626878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42" flipH="0" flipV="0">
            <a:off x="4541204" y="5246823"/>
            <a:ext cx="583354" cy="396446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rot="5399942" flipH="0" flipV="1">
            <a:off x="5640856" y="5241236"/>
            <a:ext cx="587664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rot="5399942" flipH="0" flipV="0">
            <a:off x="2900497" y="3376147"/>
            <a:ext cx="583354" cy="396446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5399942" flipH="0" flipV="1">
            <a:off x="4207816" y="3370563"/>
            <a:ext cx="587664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rot="5399942" flipH="0" flipV="0">
            <a:off x="1529244" y="5246822"/>
            <a:ext cx="583354" cy="396446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5399942" flipH="0" flipV="1">
            <a:off x="2628897" y="5241235"/>
            <a:ext cx="587664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2701584" y="3261082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nee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1348103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nee</a:t>
            </a:r>
            <a:endParaRPr/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4342901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nee</a:t>
            </a:r>
            <a:endParaRPr/>
          </a:p>
        </p:txBody>
      </p:sp>
      <p:sp>
        <p:nvSpPr>
          <p:cNvPr id="22" name="" hidden="0"/>
          <p:cNvSpPr/>
          <p:nvPr isPhoto="0" userDrawn="0"/>
        </p:nvSpPr>
        <p:spPr bwMode="auto">
          <a:xfrm flipH="0" flipV="0">
            <a:off x="4396106" y="3278382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ja</a:t>
            </a:r>
            <a:endParaRPr/>
          </a:p>
        </p:txBody>
      </p:sp>
      <p:sp>
        <p:nvSpPr>
          <p:cNvPr id="23" name="" hidden="0"/>
          <p:cNvSpPr/>
          <p:nvPr isPhoto="0" userDrawn="0"/>
        </p:nvSpPr>
        <p:spPr bwMode="auto">
          <a:xfrm flipH="0" flipV="0">
            <a:off x="2832630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ja</a:t>
            </a:r>
            <a:endParaRPr/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5818844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ja</a:t>
            </a:r>
            <a:endParaRPr/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1091165" y="5863165"/>
            <a:ext cx="772582" cy="77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" hidden="0"/>
          <p:cNvSpPr/>
          <p:nvPr isPhoto="0" userDrawn="0"/>
        </p:nvSpPr>
        <p:spPr bwMode="auto">
          <a:xfrm flipH="0" flipV="0">
            <a:off x="2784498" y="5863165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" hidden="0"/>
          <p:cNvSpPr/>
          <p:nvPr isPhoto="0" userDrawn="0"/>
        </p:nvSpPr>
        <p:spPr bwMode="auto">
          <a:xfrm flipH="0" flipV="0">
            <a:off x="4160331" y="5863165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" hidden="0"/>
          <p:cNvSpPr/>
          <p:nvPr isPhoto="0" userDrawn="0"/>
        </p:nvSpPr>
        <p:spPr bwMode="auto">
          <a:xfrm flipH="0" flipV="0">
            <a:off x="5853664" y="5863165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Webinar: ai in de zorg</dc:title>
  <dc:subject/>
  <dc:creator>dennis</dc:creator>
  <cp:keywords/>
  <dc:description/>
  <dc:identifier/>
  <dc:language/>
  <cp:lastModifiedBy/>
  <cp:revision>21</cp:revision>
  <dcterms:created xsi:type="dcterms:W3CDTF">2020-04-28T11:02:13Z</dcterms:created>
  <dcterms:modified xsi:type="dcterms:W3CDTF">2020-08-31T08:09:27Z</dcterms:modified>
  <cp:category/>
  <cp:contentStatus/>
  <cp:version/>
</cp:coreProperties>
</file>