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Layouts/slideLayout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</p:sldIdLst>
  <p:sldSz cx="12192000" cy="6858000"/>
  <p:notesSz cx="12192000" cy="6858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presProps" Target="presProps.xml" /><Relationship Id="rId5" Type="http://schemas.openxmlformats.org/officeDocument/2006/relationships/tableStyles" Target="tableStyles.xml" /><Relationship Id="rId6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4" name="Footer Placeholder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3" name="Footer Placeholder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 hidden="0"/>
          <p:cNvSpPr>
            <a:spLocks noChangeAspect="1" noGrp="1"/>
          </p:cNvSpPr>
          <p:nvPr isPhoto="0" userDrawn="0">
            <p:ph type="pic"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579806362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5802861" y="1291217"/>
            <a:ext cx="5797555" cy="3862865"/>
          </a:xfrm>
          <a:prstGeom prst="rect">
            <a:avLst/>
          </a:prstGeom>
        </p:spPr>
      </p:pic>
      <p:sp>
        <p:nvSpPr>
          <p:cNvPr id="2136400276" name="" hidden="0"/>
          <p:cNvSpPr/>
          <p:nvPr isPhoto="0" userDrawn="0"/>
        </p:nvSpPr>
        <p:spPr bwMode="auto">
          <a:xfrm>
            <a:off x="-4265541" y="5016923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697944458" name="" hidden="0"/>
          <p:cNvPicPr>
            <a:picLocks noChangeAspect="1"/>
          </p:cNvPicPr>
          <p:nvPr isPhoto="0" userDrawn="0"/>
        </p:nvPicPr>
        <p:blipFill>
          <a:blip r:embed="rId3"/>
          <a:srcRect l="1880" t="0" r="70493" b="0"/>
          <a:stretch/>
        </p:blipFill>
        <p:spPr bwMode="auto">
          <a:xfrm flipH="0" flipV="0">
            <a:off x="763083" y="1693333"/>
            <a:ext cx="2051883" cy="2000249"/>
          </a:xfrm>
          <a:prstGeom prst="rect">
            <a:avLst/>
          </a:prstGeom>
        </p:spPr>
      </p:pic>
      <p:pic>
        <p:nvPicPr>
          <p:cNvPr id="1155520954" name="" hidden="0"/>
          <p:cNvPicPr>
            <a:picLocks noChangeAspect="1"/>
          </p:cNvPicPr>
          <p:nvPr isPhoto="0" userDrawn="0"/>
        </p:nvPicPr>
        <p:blipFill>
          <a:blip r:embed="rId3"/>
          <a:srcRect l="45325" t="23251" r="5244" b="21604"/>
          <a:stretch/>
        </p:blipFill>
        <p:spPr bwMode="auto">
          <a:xfrm flipH="0" flipV="0">
            <a:off x="593749" y="3862916"/>
            <a:ext cx="4720166" cy="1418166"/>
          </a:xfrm>
          <a:prstGeom prst="rect">
            <a:avLst/>
          </a:prstGeom>
        </p:spPr>
      </p:pic>
      <p:sp>
        <p:nvSpPr>
          <p:cNvPr id="281183831" name="" hidden="0"/>
          <p:cNvSpPr/>
          <p:nvPr isPhoto="0" userDrawn="0"/>
        </p:nvSpPr>
        <p:spPr bwMode="auto">
          <a:xfrm flipH="0" flipV="0">
            <a:off x="9144643" y="3246166"/>
            <a:ext cx="45720" cy="172736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pic>
        <p:nvPicPr>
          <p:cNvPr id="1547554191" name="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 flipH="0" flipV="0">
            <a:off x="3176083" y="1772100"/>
            <a:ext cx="1799166" cy="179916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ONLYOFFICE/6.4.2.17</Application>
  <DocSecurity>0</DocSecurity>
  <PresentationFormat>Widescreen</PresentationFormat>
  <Paragraphs>0</Paragraphs>
  <Slides>1</Slides>
  <Notes>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6</cp:revision>
  <dcterms:created xsi:type="dcterms:W3CDTF">2012-12-03T06:56:55Z</dcterms:created>
  <dcterms:modified xsi:type="dcterms:W3CDTF">2021-12-27T16:14:03Z</dcterms:modified>
  <cp:category/>
  <cp:contentStatus/>
  <cp:version/>
</cp:coreProperties>
</file>