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094254" name="" hidden="0"/>
          <p:cNvSpPr/>
          <p:nvPr isPhoto="0" userDrawn="0"/>
        </p:nvSpPr>
        <p:spPr bwMode="auto">
          <a:xfrm flipH="0" flipV="0">
            <a:off x="1256358" y="229746"/>
            <a:ext cx="2009862" cy="20098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800">
              <a:latin typeface="Noto Sans Display"/>
              <a:ea typeface="Noto Sans Display"/>
              <a:cs typeface="Noto Sans Display"/>
            </a:endParaRPr>
          </a:p>
        </p:txBody>
      </p:sp>
      <p:cxnSp>
        <p:nvCxnSpPr>
          <p:cNvPr id="1030672691" name="" hidden="0"/>
          <p:cNvCxnSpPr>
            <a:cxnSpLocks/>
          </p:cNvCxnSpPr>
          <p:nvPr isPhoto="0" userDrawn="0"/>
        </p:nvCxnSpPr>
        <p:spPr bwMode="auto">
          <a:xfrm flipH="1" flipV="1">
            <a:off x="2525533" y="2145436"/>
            <a:ext cx="1997474" cy="2450606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8712" name="" hidden="0"/>
          <p:cNvSpPr/>
          <p:nvPr isPhoto="0" userDrawn="0"/>
        </p:nvSpPr>
        <p:spPr bwMode="auto">
          <a:xfrm flipH="0" flipV="0">
            <a:off x="6766299" y="55485"/>
            <a:ext cx="4581419" cy="5946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b" anchorCtr="0" forceAA="0" upright="0" compatLnSpc="0"/>
          <a:p>
            <a:pPr algn="ctr">
              <a:defRPr/>
            </a:pPr>
            <a:r>
              <a:rPr sz="3600">
                <a:solidFill>
                  <a:schemeClr val="accent6">
                    <a:lumMod val="75000"/>
                  </a:schemeClr>
                </a:solidFill>
                <a:latin typeface="Noto Sans Display"/>
                <a:ea typeface="Noto Sans Display"/>
                <a:cs typeface="Noto Sans Display"/>
              </a:rPr>
              <a:t>Main</a:t>
            </a:r>
            <a:endParaRPr sz="3600">
              <a:solidFill>
                <a:schemeClr val="accent6">
                  <a:lumMod val="75000"/>
                </a:schemeClr>
              </a:solidFill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664819133" name="" hidden="0"/>
          <p:cNvSpPr txBox="1"/>
          <p:nvPr isPhoto="0" userDrawn="0"/>
        </p:nvSpPr>
        <p:spPr bwMode="auto">
          <a:xfrm flipH="0" flipV="0">
            <a:off x="1125280" y="946306"/>
            <a:ext cx="2368141" cy="59421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200">
                <a:solidFill>
                  <a:schemeClr val="accent2">
                    <a:lumMod val="75000"/>
                  </a:schemeClr>
                </a:solidFill>
                <a:latin typeface="Noto Sans Display"/>
                <a:ea typeface="Noto Sans Display"/>
                <a:cs typeface="Noto Sans Display"/>
              </a:rPr>
              <a:t>Process 1</a:t>
            </a:r>
            <a:endParaRPr sz="3200">
              <a:solidFill>
                <a:schemeClr val="accent2">
                  <a:lumMod val="75000"/>
                </a:schemeClr>
              </a:solidFill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175770780" name="" hidden="0"/>
          <p:cNvSpPr/>
          <p:nvPr isPhoto="0" userDrawn="0"/>
        </p:nvSpPr>
        <p:spPr bwMode="auto">
          <a:xfrm flipH="0" flipV="0">
            <a:off x="3493422" y="221009"/>
            <a:ext cx="2009862" cy="20098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800"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135454564" name="" hidden="0"/>
          <p:cNvSpPr txBox="1"/>
          <p:nvPr isPhoto="0" userDrawn="0"/>
        </p:nvSpPr>
        <p:spPr bwMode="auto">
          <a:xfrm flipH="0" flipV="0">
            <a:off x="3362344" y="937568"/>
            <a:ext cx="2368141" cy="59421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200">
                <a:solidFill>
                  <a:schemeClr val="accent2">
                    <a:lumMod val="75000"/>
                  </a:schemeClr>
                </a:solidFill>
                <a:latin typeface="Noto Sans Display"/>
                <a:ea typeface="Noto Sans Display"/>
                <a:cs typeface="Noto Sans Display"/>
              </a:rPr>
              <a:t>Process 2</a:t>
            </a:r>
            <a:endParaRPr sz="3200">
              <a:solidFill>
                <a:schemeClr val="accent2">
                  <a:lumMod val="75000"/>
                </a:schemeClr>
              </a:solidFill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141521722" name="" hidden="0"/>
          <p:cNvSpPr/>
          <p:nvPr isPhoto="0" userDrawn="0"/>
        </p:nvSpPr>
        <p:spPr bwMode="auto">
          <a:xfrm flipH="0" flipV="0">
            <a:off x="2353765" y="2339126"/>
            <a:ext cx="2009862" cy="20098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800"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522231303" name="" hidden="0"/>
          <p:cNvSpPr txBox="1"/>
          <p:nvPr isPhoto="0" userDrawn="0"/>
        </p:nvSpPr>
        <p:spPr bwMode="auto">
          <a:xfrm flipH="0" flipV="0">
            <a:off x="2222688" y="3055685"/>
            <a:ext cx="2368141" cy="59421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200">
                <a:solidFill>
                  <a:schemeClr val="accent2">
                    <a:lumMod val="75000"/>
                  </a:schemeClr>
                </a:solidFill>
                <a:latin typeface="Noto Sans Display"/>
                <a:ea typeface="Noto Sans Display"/>
                <a:cs typeface="Noto Sans Display"/>
              </a:rPr>
              <a:t>Process 3</a:t>
            </a:r>
            <a:endParaRPr sz="3200">
              <a:solidFill>
                <a:schemeClr val="accent2">
                  <a:lumMod val="75000"/>
                </a:schemeClr>
              </a:solidFill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1255434882" name="" hidden="0"/>
          <p:cNvSpPr/>
          <p:nvPr isPhoto="0" userDrawn="0"/>
        </p:nvSpPr>
        <p:spPr bwMode="auto">
          <a:xfrm flipH="0" flipV="0">
            <a:off x="1531325" y="4559053"/>
            <a:ext cx="3662038" cy="1488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3600">
                <a:solidFill>
                  <a:schemeClr val="accent6">
                    <a:lumMod val="75000"/>
                  </a:schemeClr>
                </a:solidFill>
                <a:latin typeface="Noto Sans Display"/>
                <a:ea typeface="Noto Sans Display"/>
                <a:cs typeface="Noto Sans Display"/>
              </a:rPr>
              <a:t>Main</a:t>
            </a:r>
            <a:endParaRPr sz="3600">
              <a:solidFill>
                <a:schemeClr val="accent6">
                  <a:lumMod val="75000"/>
                </a:schemeClr>
              </a:solidFill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482008220" name="" hidden="0"/>
          <p:cNvSpPr/>
          <p:nvPr isPhoto="0" userDrawn="0"/>
        </p:nvSpPr>
        <p:spPr bwMode="auto">
          <a:xfrm flipH="0" flipV="0">
            <a:off x="6943614" y="183508"/>
            <a:ext cx="2009862" cy="20098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accent6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800"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1382769841" name="" hidden="0"/>
          <p:cNvSpPr txBox="1"/>
          <p:nvPr isPhoto="0" userDrawn="0"/>
        </p:nvSpPr>
        <p:spPr bwMode="auto">
          <a:xfrm flipH="0" flipV="0">
            <a:off x="6812537" y="900067"/>
            <a:ext cx="2368141" cy="59421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200">
                <a:solidFill>
                  <a:schemeClr val="accent6">
                    <a:lumMod val="75000"/>
                  </a:schemeClr>
                </a:solidFill>
                <a:latin typeface="Noto Sans Display"/>
                <a:ea typeface="Noto Sans Display"/>
                <a:cs typeface="Noto Sans Display"/>
              </a:rPr>
              <a:t>Thread 1</a:t>
            </a:r>
            <a:endParaRPr sz="3200">
              <a:solidFill>
                <a:schemeClr val="accent6">
                  <a:lumMod val="75000"/>
                </a:schemeClr>
              </a:solidFill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610925182" name="" hidden="0"/>
          <p:cNvSpPr/>
          <p:nvPr isPhoto="0" userDrawn="0"/>
        </p:nvSpPr>
        <p:spPr bwMode="auto">
          <a:xfrm flipH="0" flipV="0">
            <a:off x="9180678" y="174771"/>
            <a:ext cx="2009862" cy="20098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accent6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800"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99347687" name="" hidden="0"/>
          <p:cNvSpPr txBox="1"/>
          <p:nvPr isPhoto="0" userDrawn="0"/>
        </p:nvSpPr>
        <p:spPr bwMode="auto">
          <a:xfrm flipH="0" flipV="0">
            <a:off x="9049600" y="891329"/>
            <a:ext cx="2368141" cy="59421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200">
                <a:solidFill>
                  <a:schemeClr val="accent6">
                    <a:lumMod val="75000"/>
                  </a:schemeClr>
                </a:solidFill>
                <a:latin typeface="Noto Sans Display"/>
                <a:ea typeface="Noto Sans Display"/>
                <a:cs typeface="Noto Sans Display"/>
              </a:rPr>
              <a:t>Thread 2</a:t>
            </a:r>
            <a:endParaRPr sz="3200">
              <a:solidFill>
                <a:schemeClr val="accent6">
                  <a:lumMod val="75000"/>
                </a:schemeClr>
              </a:solidFill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1538409327" name="" hidden="0"/>
          <p:cNvSpPr/>
          <p:nvPr isPhoto="0" userDrawn="0"/>
        </p:nvSpPr>
        <p:spPr bwMode="auto">
          <a:xfrm flipH="0" flipV="0">
            <a:off x="8041021" y="2292887"/>
            <a:ext cx="2009862" cy="20098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accent6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800"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1352397844" name="" hidden="0"/>
          <p:cNvSpPr txBox="1"/>
          <p:nvPr isPhoto="0" userDrawn="0"/>
        </p:nvSpPr>
        <p:spPr bwMode="auto">
          <a:xfrm flipH="0" flipV="0">
            <a:off x="7909944" y="3009446"/>
            <a:ext cx="2368141" cy="59421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200">
                <a:solidFill>
                  <a:schemeClr val="accent6">
                    <a:lumMod val="75000"/>
                  </a:schemeClr>
                </a:solidFill>
                <a:latin typeface="Noto Sans Display"/>
                <a:ea typeface="Noto Sans Display"/>
                <a:cs typeface="Noto Sans Display"/>
              </a:rPr>
              <a:t>Thread 3</a:t>
            </a:r>
            <a:endParaRPr sz="3200">
              <a:solidFill>
                <a:schemeClr val="accent6">
                  <a:lumMod val="75000"/>
                </a:schemeClr>
              </a:solidFill>
              <a:latin typeface="Noto Sans Display"/>
              <a:ea typeface="Noto Sans Display"/>
              <a:cs typeface="Noto Sans Display"/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1" flipV="0">
            <a:off x="6095096" y="73980"/>
            <a:ext cx="0" cy="6630509"/>
          </a:xfrm>
          <a:prstGeom prst="line">
            <a:avLst/>
          </a:prstGeom>
          <a:ln w="12699" cap="flat" cmpd="sng" algn="ctr">
            <a:solidFill>
              <a:srgbClr val="595959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285140" name="" hidden="0"/>
          <p:cNvSpPr txBox="1"/>
          <p:nvPr isPhoto="0" userDrawn="0"/>
        </p:nvSpPr>
        <p:spPr bwMode="auto">
          <a:xfrm flipH="0" flipV="0">
            <a:off x="1295606" y="6075655"/>
            <a:ext cx="4152160" cy="68021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latin typeface="Noto Sans Display"/>
                <a:ea typeface="Noto Sans Display"/>
                <a:cs typeface="Noto Sans Display"/>
              </a:rPr>
              <a:t>Multi-processing</a:t>
            </a:r>
            <a:endParaRPr sz="3600"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997530017" name="" hidden="0"/>
          <p:cNvSpPr txBox="1"/>
          <p:nvPr isPhoto="0" userDrawn="0"/>
        </p:nvSpPr>
        <p:spPr bwMode="auto">
          <a:xfrm flipH="0" flipV="0">
            <a:off x="7075338" y="6075654"/>
            <a:ext cx="4152159" cy="6802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latin typeface="Noto Sans Display"/>
                <a:ea typeface="Noto Sans Display"/>
                <a:cs typeface="Noto Sans Display"/>
              </a:rPr>
              <a:t>Multi-threading</a:t>
            </a:r>
            <a:endParaRPr sz="3600"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1224653562" name="" hidden="0"/>
          <p:cNvSpPr/>
          <p:nvPr isPhoto="0" userDrawn="0"/>
        </p:nvSpPr>
        <p:spPr bwMode="auto">
          <a:xfrm flipH="0" flipV="0">
            <a:off x="4159394" y="4651529"/>
            <a:ext cx="715022" cy="610339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20326" name="" hidden="0"/>
          <p:cNvSpPr/>
          <p:nvPr isPhoto="0" userDrawn="0"/>
        </p:nvSpPr>
        <p:spPr bwMode="auto">
          <a:xfrm flipH="0" flipV="0">
            <a:off x="3001185" y="3603666"/>
            <a:ext cx="715021" cy="61033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2555709" name="" hidden="0"/>
          <p:cNvSpPr/>
          <p:nvPr isPhoto="0" userDrawn="0"/>
        </p:nvSpPr>
        <p:spPr bwMode="auto">
          <a:xfrm flipH="0" flipV="0">
            <a:off x="4140842" y="1476302"/>
            <a:ext cx="715021" cy="61033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373970" name="" hidden="0"/>
          <p:cNvSpPr/>
          <p:nvPr isPhoto="0" userDrawn="0"/>
        </p:nvSpPr>
        <p:spPr bwMode="auto">
          <a:xfrm flipH="0" flipV="0">
            <a:off x="1865177" y="1476301"/>
            <a:ext cx="715021" cy="61033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1" flipV="1">
            <a:off x="4430533" y="2154684"/>
            <a:ext cx="92475" cy="2441359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499092" name="" hidden="0"/>
          <p:cNvCxnSpPr>
            <a:cxnSpLocks/>
          </p:cNvCxnSpPr>
          <p:nvPr isPhoto="0" userDrawn="0"/>
        </p:nvCxnSpPr>
        <p:spPr bwMode="auto">
          <a:xfrm flipH="1" flipV="1">
            <a:off x="3764708" y="4078179"/>
            <a:ext cx="758300" cy="517863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1881000" name="" hidden="0"/>
          <p:cNvSpPr txBox="1"/>
          <p:nvPr isPhoto="0" userDrawn="0"/>
        </p:nvSpPr>
        <p:spPr bwMode="auto">
          <a:xfrm rot="19662089" flipH="0" flipV="0">
            <a:off x="4318786" y="4168796"/>
            <a:ext cx="91468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accent1">
                    <a:lumMod val="75000"/>
                  </a:schemeClr>
                </a:solidFill>
                <a:latin typeface="Noto Sans Display"/>
                <a:ea typeface="Noto Sans Display"/>
                <a:cs typeface="Noto Sans Display"/>
              </a:rPr>
              <a:t>copy</a:t>
            </a:r>
            <a:endParaRPr>
              <a:solidFill>
                <a:schemeClr val="accent1">
                  <a:lumMod val="75000"/>
                </a:schemeClr>
              </a:solidFill>
              <a:latin typeface="Noto Sans Display"/>
              <a:ea typeface="Noto Sans Display"/>
              <a:cs typeface="Noto Sans Display"/>
            </a:endParaRPr>
          </a:p>
        </p:txBody>
      </p:sp>
      <p:sp>
        <p:nvSpPr>
          <p:cNvPr id="613129844" name="" hidden="0"/>
          <p:cNvSpPr/>
          <p:nvPr isPhoto="0" userDrawn="0"/>
        </p:nvSpPr>
        <p:spPr bwMode="auto">
          <a:xfrm flipH="0" flipV="0">
            <a:off x="10185609" y="4214005"/>
            <a:ext cx="967793" cy="924756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0671104" name="" hidden="0"/>
          <p:cNvSpPr txBox="1"/>
          <p:nvPr isPhoto="0" userDrawn="0"/>
        </p:nvSpPr>
        <p:spPr bwMode="auto">
          <a:xfrm rot="0" flipH="0" flipV="0">
            <a:off x="10212036" y="3895281"/>
            <a:ext cx="91494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accent1">
                    <a:lumMod val="75000"/>
                  </a:schemeClr>
                </a:solidFill>
                <a:latin typeface="Noto Sans Display"/>
                <a:ea typeface="Noto Sans Display"/>
                <a:cs typeface="Noto Sans Display"/>
              </a:rPr>
              <a:t>shared</a:t>
            </a:r>
            <a:endParaRPr>
              <a:solidFill>
                <a:schemeClr val="accent1">
                  <a:lumMod val="75000"/>
                </a:schemeClr>
              </a:solidFill>
              <a:latin typeface="Noto Sans Display"/>
              <a:ea typeface="Noto Sans Display"/>
              <a:cs typeface="Noto Sans Display"/>
            </a:endParaRPr>
          </a:p>
        </p:txBody>
      </p:sp>
      <p:pic>
        <p:nvPicPr>
          <p:cNvPr id="12961436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124944" y="2584531"/>
            <a:ext cx="471153" cy="471153"/>
          </a:xfrm>
          <a:prstGeom prst="rect">
            <a:avLst/>
          </a:prstGeom>
        </p:spPr>
      </p:pic>
      <p:pic>
        <p:nvPicPr>
          <p:cNvPr id="54155936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62776" y="466414"/>
            <a:ext cx="471152" cy="471152"/>
          </a:xfrm>
          <a:prstGeom prst="rect">
            <a:avLst/>
          </a:prstGeom>
        </p:spPr>
      </p:pic>
      <p:pic>
        <p:nvPicPr>
          <p:cNvPr id="186797900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025713" y="420176"/>
            <a:ext cx="471152" cy="471152"/>
          </a:xfrm>
          <a:prstGeom prst="rect">
            <a:avLst/>
          </a:prstGeom>
        </p:spPr>
      </p:pic>
      <p:pic>
        <p:nvPicPr>
          <p:cNvPr id="142848031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83552" y="4676384"/>
            <a:ext cx="471152" cy="471152"/>
          </a:xfrm>
          <a:prstGeom prst="rect">
            <a:avLst/>
          </a:prstGeom>
        </p:spPr>
      </p:pic>
      <p:pic>
        <p:nvPicPr>
          <p:cNvPr id="46885823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028649" y="4302749"/>
            <a:ext cx="912880" cy="912880"/>
          </a:xfrm>
          <a:prstGeom prst="rect">
            <a:avLst/>
          </a:prstGeom>
        </p:spPr>
      </p:pic>
      <p:sp>
        <p:nvSpPr>
          <p:cNvPr id="914093659" name="" hidden="0"/>
          <p:cNvSpPr txBox="1"/>
          <p:nvPr isPhoto="0" userDrawn="0"/>
        </p:nvSpPr>
        <p:spPr bwMode="auto">
          <a:xfrm rot="0" flipH="0" flipV="0">
            <a:off x="7026554" y="3952724"/>
            <a:ext cx="915084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accent1">
                    <a:lumMod val="75000"/>
                  </a:schemeClr>
                </a:solidFill>
                <a:latin typeface="Noto Sans Display"/>
                <a:ea typeface="Noto Sans Display"/>
                <a:cs typeface="Noto Sans Display"/>
              </a:rPr>
              <a:t>GIL</a:t>
            </a:r>
            <a:endParaRPr>
              <a:solidFill>
                <a:schemeClr val="accent1">
                  <a:lumMod val="75000"/>
                </a:schemeClr>
              </a:solidFill>
              <a:latin typeface="Noto Sans Display"/>
              <a:ea typeface="Noto Sans Display"/>
              <a:cs typeface="Noto Sans Displa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ONLYOFFICE/6.4.2.17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2021-12-27T17:32:18Z</dcterms:modified>
  <cp:category/>
  <cp:contentStatus/>
  <cp:version/>
</cp:coreProperties>
</file>