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9545323" y="-234612"/>
            <a:ext cx="140608" cy="22370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rcRect l="0" t="22894" r="34158" b="0"/>
          <a:stretch/>
        </p:blipFill>
        <p:spPr bwMode="auto">
          <a:xfrm flipH="0" flipV="0">
            <a:off x="4160866" y="10050"/>
            <a:ext cx="4866237" cy="6929472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4472079" y="1642567"/>
            <a:ext cx="2753762" cy="17022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" hidden="0"/>
          <p:cNvSpPr/>
          <p:nvPr isPhoto="0" userDrawn="0"/>
        </p:nvSpPr>
        <p:spPr bwMode="auto">
          <a:xfrm flipH="0" flipV="0">
            <a:off x="511186" y="883396"/>
            <a:ext cx="2791485" cy="80160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lnSpc>
                <a:spcPct val="150000"/>
              </a:lnSpc>
              <a:defRPr/>
            </a:pPr>
            <a:r>
              <a:rPr sz="3600"/>
              <a:t>Description </a:t>
            </a:r>
            <a:endParaRPr sz="3600"/>
          </a:p>
        </p:txBody>
      </p:sp>
      <p:cxnSp>
        <p:nvCxnSpPr>
          <p:cNvPr id="8" name="" hidden="0"/>
          <p:cNvCxnSpPr>
            <a:cxnSpLocks/>
            <a:stCxn id="6" idx="1"/>
          </p:cNvCxnSpPr>
          <p:nvPr isPhoto="0" userDrawn="0"/>
        </p:nvCxnSpPr>
        <p:spPr bwMode="auto">
          <a:xfrm rot="10799989" flipH="0" flipV="0">
            <a:off x="2670816" y="1557691"/>
            <a:ext cx="1801262" cy="93599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 hidden="0"/>
          <p:cNvSpPr/>
          <p:nvPr isPhoto="0" userDrawn="0"/>
        </p:nvSpPr>
        <p:spPr bwMode="auto">
          <a:xfrm flipH="0" flipV="0">
            <a:off x="7310716" y="3222208"/>
            <a:ext cx="1640941" cy="34044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" hidden="0"/>
          <p:cNvCxnSpPr>
            <a:cxnSpLocks/>
            <a:stCxn id="9" idx="3"/>
          </p:cNvCxnSpPr>
          <p:nvPr isPhoto="0" userDrawn="0"/>
        </p:nvCxnSpPr>
        <p:spPr bwMode="auto">
          <a:xfrm rot="0" flipH="0" flipV="1">
            <a:off x="8951658" y="4391614"/>
            <a:ext cx="952499" cy="53283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 hidden="0"/>
          <p:cNvSpPr/>
          <p:nvPr isPhoto="0" userDrawn="0"/>
        </p:nvSpPr>
        <p:spPr bwMode="auto">
          <a:xfrm flipH="0" flipV="0">
            <a:off x="5207673" y="5080055"/>
            <a:ext cx="707301" cy="1697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64083" y="5381839"/>
            <a:ext cx="641287" cy="1131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5424579" y="6249461"/>
            <a:ext cx="462103" cy="1603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" hidden="0"/>
          <p:cNvCxnSpPr>
            <a:cxnSpLocks/>
          </p:cNvCxnSpPr>
          <p:nvPr isPhoto="0" userDrawn="0"/>
        </p:nvCxnSpPr>
        <p:spPr bwMode="auto">
          <a:xfrm rot="10799989" flipH="0" flipV="0">
            <a:off x="2753410" y="5004611"/>
            <a:ext cx="2378817" cy="25462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 hidden="0"/>
          <p:cNvSpPr/>
          <p:nvPr isPhoto="0" userDrawn="0"/>
        </p:nvSpPr>
        <p:spPr bwMode="auto">
          <a:xfrm flipH="0" flipV="0">
            <a:off x="9762697" y="3198966"/>
            <a:ext cx="3215966" cy="17373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/>
              <a:t>Sidebar information</a:t>
            </a:r>
            <a:endParaRPr sz="3600"/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511186" y="4055750"/>
            <a:ext cx="2242222" cy="17373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/>
              <a:t>All l</a:t>
            </a:r>
            <a:r>
              <a:rPr sz="3600"/>
              <a:t>inks </a:t>
            </a:r>
            <a:endParaRPr sz="3600"/>
          </a:p>
          <a:p>
            <a:pPr algn="l">
              <a:defRPr/>
            </a:pPr>
            <a:r>
              <a:rPr sz="3600"/>
              <a:t>to other pages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5968559" y="3291840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234435" y="2782895"/>
            <a:ext cx="204628" cy="31444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24052" y="427830"/>
            <a:ext cx="6787759" cy="6050849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>
            <a:off x="13994773" y="498672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rcRect l="0" t="0" r="0" b="7294"/>
          <a:stretch/>
        </p:blipFill>
        <p:spPr bwMode="auto">
          <a:xfrm flipH="0" flipV="0">
            <a:off x="8026212" y="1921675"/>
            <a:ext cx="3619499" cy="3408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582830" y="2050754"/>
            <a:ext cx="211446" cy="30416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181973" y="64535"/>
            <a:ext cx="7951927" cy="6748049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47724" y="59360"/>
            <a:ext cx="2714625" cy="6705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4026709" y="51873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8484438" y="4535786"/>
            <a:ext cx="3090916" cy="73155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  <a:p>
            <a:pPr algn="ctr"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Keo Venzee</a:t>
            </a: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6168584" y="44005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00025" y="1108674"/>
            <a:ext cx="7896224" cy="4600575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10827832" y="1382815"/>
            <a:ext cx="65265" cy="18312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519671" y="1332959"/>
            <a:ext cx="2960324" cy="3433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0" r="2253" b="0"/>
          <a:stretch/>
        </p:blipFill>
        <p:spPr bwMode="auto">
          <a:xfrm flipH="0" flipV="0">
            <a:off x="4930206" y="1190624"/>
            <a:ext cx="7167616" cy="470835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1871496" y="1993259"/>
            <a:ext cx="88556" cy="15075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0056745" y="1418873"/>
            <a:ext cx="1743057" cy="1450288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6792838" y="480158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81794" y="1170781"/>
            <a:ext cx="2105024" cy="4229100"/>
          </a:xfrm>
          <a:prstGeom prst="rect">
            <a:avLst/>
          </a:prstGeom>
        </p:spPr>
      </p:pic>
      <p:sp>
        <p:nvSpPr>
          <p:cNvPr id="10" name="" hidden="0"/>
          <p:cNvSpPr/>
          <p:nvPr isPhoto="0" userDrawn="0"/>
        </p:nvSpPr>
        <p:spPr bwMode="auto">
          <a:xfrm>
            <a:off x="8378384" y="443285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2510819" y="1162799"/>
            <a:ext cx="2408400" cy="4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54062" y="1171019"/>
            <a:ext cx="7400925" cy="4572000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>
            <a:off x="14679966" y="521684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711406" y="1925002"/>
            <a:ext cx="1638299" cy="2733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26640" y="654843"/>
            <a:ext cx="4962524" cy="558164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8930853" y="2183898"/>
            <a:ext cx="3056803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Luke Skywalker</a:t>
            </a:r>
            <a:endParaRPr sz="24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8588980" y="3714872"/>
            <a:ext cx="3840631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Obi-wan Kenobi</a:t>
            </a:r>
            <a:endParaRPr sz="2400"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816627" y="4766590"/>
            <a:ext cx="211422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Leia Organa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9501793" y="5687800"/>
            <a:ext cx="211422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Han Solo</a:t>
            </a:r>
            <a:endParaRPr sz="2400"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9873430" y="4400795"/>
            <a:ext cx="211422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Jedi Master</a:t>
            </a:r>
            <a:endParaRPr sz="2400"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6058036" y="5870698"/>
            <a:ext cx="2977428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Battle of Yavin</a:t>
            </a:r>
            <a:endParaRPr sz="24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6058036" y="3102703"/>
            <a:ext cx="3394146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Anakin Skywalker</a:t>
            </a:r>
            <a:endParaRPr sz="2400"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6430540" y="1734797"/>
            <a:ext cx="211422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Mission</a:t>
            </a:r>
            <a:endParaRPr sz="2400"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8395071" y="1070031"/>
            <a:ext cx="211422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Padawan</a:t>
            </a:r>
            <a:endParaRPr sz="2400"/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6430540" y="590794"/>
            <a:ext cx="211422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Jedi Knight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6492" r="0" b="0"/>
          <a:stretch/>
        </p:blipFill>
        <p:spPr bwMode="auto">
          <a:xfrm flipH="0" flipV="0">
            <a:off x="6341093" y="-74441"/>
            <a:ext cx="6211093" cy="6505601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rcRect l="3100" t="847" r="2788" b="5408"/>
          <a:stretch/>
        </p:blipFill>
        <p:spPr bwMode="auto">
          <a:xfrm flipH="0" flipV="0">
            <a:off x="134" y="-54140"/>
            <a:ext cx="6696884" cy="6921351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8607778" y="310894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6281562" y="6087499"/>
            <a:ext cx="6101952" cy="972343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" hidden="0"/>
          <p:cNvSpPr/>
          <p:nvPr isPhoto="0" userDrawn="0"/>
        </p:nvSpPr>
        <p:spPr bwMode="auto">
          <a:xfrm flipH="0" flipV="0">
            <a:off x="4663642" y="5640557"/>
            <a:ext cx="7656285" cy="9737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bg1"/>
                </a:solidFill>
                <a:latin typeface="Helvetica 55 Roman"/>
                <a:ea typeface="Helvetica 55 Roman"/>
                <a:cs typeface="Helvetica 55 Roman"/>
              </a:rPr>
              <a:t>Wookieepedia data Analysis</a:t>
            </a:r>
            <a:endParaRPr sz="3600">
              <a:solidFill>
                <a:schemeClr val="bg1"/>
              </a:solidFill>
              <a:latin typeface="Helvetica 55 Roman"/>
              <a:ea typeface="Helvetica 55 Roman"/>
              <a:cs typeface="Helvetica 55 Roman"/>
            </a:endParaRPr>
          </a:p>
          <a:p>
            <a:pPr algn="ctr">
              <a:defRPr/>
            </a:pPr>
            <a:r>
              <a:rPr sz="3200">
                <a:solidFill>
                  <a:schemeClr val="bg1"/>
                </a:solidFill>
                <a:latin typeface="Helvetica 55 Roman"/>
                <a:ea typeface="Helvetica 55 Roman"/>
                <a:cs typeface="Helvetica 55 Roman"/>
              </a:rPr>
              <a:t>May the fourth 2021</a:t>
            </a:r>
            <a:endParaRPr sz="3200">
              <a:solidFill>
                <a:schemeClr val="bg1"/>
              </a:solidFill>
              <a:latin typeface="Helvetica 55 Roman"/>
              <a:ea typeface="Helvetica 55 Roman"/>
              <a:cs typeface="Helvetica 55 Roman"/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898999" y="6501414"/>
            <a:ext cx="470807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>
                <a:solidFill>
                  <a:schemeClr val="bg1">
                    <a:lumMod val="75000"/>
                  </a:schemeClr>
                </a:solidFill>
              </a:rPr>
              <a:t>www.linkedin.com/in/dennisbakhuis</a:t>
            </a:r>
            <a:endParaRPr sz="16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5968559" y="3291840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2021-05-03T08:12:19Z</dcterms:modified>
  <cp:category/>
  <cp:contentStatus/>
  <cp:version/>
</cp:coreProperties>
</file>