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presProps" Target="presProps.xml" /><Relationship Id="rId15" Type="http://schemas.openxmlformats.org/officeDocument/2006/relationships/tableStyles" Target="tableStyles.xml" /><Relationship Id="rId1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9545323" y="-234612"/>
            <a:ext cx="140608" cy="223709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2"/>
          <a:srcRect l="0" t="22894" r="34158" b="0"/>
          <a:stretch/>
        </p:blipFill>
        <p:spPr bwMode="auto">
          <a:xfrm flipH="0" flipV="0">
            <a:off x="4160866" y="10050"/>
            <a:ext cx="4866237" cy="6929472"/>
          </a:xfrm>
          <a:prstGeom prst="rect">
            <a:avLst/>
          </a:prstGeom>
        </p:spPr>
      </p:pic>
      <p:sp>
        <p:nvSpPr>
          <p:cNvPr id="6" name="" hidden="0"/>
          <p:cNvSpPr/>
          <p:nvPr isPhoto="0" userDrawn="0"/>
        </p:nvSpPr>
        <p:spPr bwMode="auto">
          <a:xfrm flipH="0" flipV="0">
            <a:off x="4472079" y="1642567"/>
            <a:ext cx="2753762" cy="170223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" hidden="0"/>
          <p:cNvSpPr/>
          <p:nvPr isPhoto="0" userDrawn="0"/>
        </p:nvSpPr>
        <p:spPr bwMode="auto">
          <a:xfrm flipH="0" flipV="0">
            <a:off x="511186" y="883396"/>
            <a:ext cx="2791485" cy="801608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lnSpc>
                <a:spcPct val="150000"/>
              </a:lnSpc>
              <a:defRPr/>
            </a:pPr>
            <a:r>
              <a:rPr sz="3600"/>
              <a:t>Description </a:t>
            </a:r>
            <a:endParaRPr sz="3600"/>
          </a:p>
        </p:txBody>
      </p:sp>
      <p:cxnSp>
        <p:nvCxnSpPr>
          <p:cNvPr id="8" name="" hidden="0"/>
          <p:cNvCxnSpPr>
            <a:cxnSpLocks/>
            <a:stCxn id="6" idx="1"/>
          </p:cNvCxnSpPr>
          <p:nvPr isPhoto="0" userDrawn="0"/>
        </p:nvCxnSpPr>
        <p:spPr bwMode="auto">
          <a:xfrm rot="10799989" flipH="0" flipV="0">
            <a:off x="2670816" y="1557691"/>
            <a:ext cx="1801262" cy="935996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" hidden="0"/>
          <p:cNvSpPr/>
          <p:nvPr isPhoto="0" userDrawn="0"/>
        </p:nvSpPr>
        <p:spPr bwMode="auto">
          <a:xfrm flipH="0" flipV="0">
            <a:off x="7310716" y="3222208"/>
            <a:ext cx="1640941" cy="340448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" hidden="0"/>
          <p:cNvCxnSpPr>
            <a:cxnSpLocks/>
            <a:stCxn id="9" idx="3"/>
          </p:cNvCxnSpPr>
          <p:nvPr isPhoto="0" userDrawn="0"/>
        </p:nvCxnSpPr>
        <p:spPr bwMode="auto">
          <a:xfrm rot="0" flipH="0" flipV="1">
            <a:off x="8951658" y="4391614"/>
            <a:ext cx="952499" cy="532833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" hidden="0"/>
          <p:cNvSpPr/>
          <p:nvPr isPhoto="0" userDrawn="0"/>
        </p:nvSpPr>
        <p:spPr bwMode="auto">
          <a:xfrm flipH="0" flipV="0">
            <a:off x="5207673" y="5080055"/>
            <a:ext cx="707301" cy="16975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" hidden="0"/>
          <p:cNvSpPr/>
          <p:nvPr isPhoto="0" userDrawn="0"/>
        </p:nvSpPr>
        <p:spPr bwMode="auto">
          <a:xfrm flipH="0" flipV="0">
            <a:off x="5764083" y="5381839"/>
            <a:ext cx="641287" cy="11316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" hidden="0"/>
          <p:cNvSpPr/>
          <p:nvPr isPhoto="0" userDrawn="0"/>
        </p:nvSpPr>
        <p:spPr bwMode="auto">
          <a:xfrm flipH="0" flipV="0">
            <a:off x="5424579" y="6249461"/>
            <a:ext cx="462103" cy="16032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" hidden="0"/>
          <p:cNvCxnSpPr>
            <a:cxnSpLocks/>
          </p:cNvCxnSpPr>
          <p:nvPr isPhoto="0" userDrawn="0"/>
        </p:nvCxnSpPr>
        <p:spPr bwMode="auto">
          <a:xfrm rot="10799989" flipH="0" flipV="0">
            <a:off x="2753410" y="5004611"/>
            <a:ext cx="2378817" cy="254626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" hidden="0"/>
          <p:cNvSpPr/>
          <p:nvPr isPhoto="0" userDrawn="0"/>
        </p:nvSpPr>
        <p:spPr bwMode="auto">
          <a:xfrm flipH="0" flipV="0">
            <a:off x="9762697" y="3198966"/>
            <a:ext cx="3215966" cy="173739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defRPr/>
            </a:pPr>
            <a:r>
              <a:rPr sz="3600"/>
              <a:t>Sidebar information</a:t>
            </a:r>
            <a:endParaRPr sz="3600"/>
          </a:p>
        </p:txBody>
      </p:sp>
      <p:sp>
        <p:nvSpPr>
          <p:cNvPr id="16" name="" hidden="0"/>
          <p:cNvSpPr/>
          <p:nvPr isPhoto="0" userDrawn="0"/>
        </p:nvSpPr>
        <p:spPr bwMode="auto">
          <a:xfrm flipH="0" flipV="0">
            <a:off x="511186" y="4055750"/>
            <a:ext cx="2242222" cy="173739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3600"/>
              <a:t>All l</a:t>
            </a:r>
            <a:r>
              <a:rPr sz="3600"/>
              <a:t>inks </a:t>
            </a:r>
            <a:endParaRPr sz="3600"/>
          </a:p>
          <a:p>
            <a:pPr algn="l">
              <a:defRPr/>
            </a:pPr>
            <a:r>
              <a:rPr sz="3600"/>
              <a:t>to other pages</a:t>
            </a:r>
            <a:endParaRPr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>
            <a:off x="5968559" y="3291840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rcRect l="0" t="6492" r="0" b="0"/>
          <a:stretch/>
        </p:blipFill>
        <p:spPr bwMode="auto">
          <a:xfrm flipH="0" flipV="0">
            <a:off x="6333233" y="661403"/>
            <a:ext cx="4910617" cy="5143461"/>
          </a:xfrm>
          <a:prstGeom prst="rect">
            <a:avLst/>
          </a:prstGeom>
        </p:spPr>
      </p:pic>
      <p:sp>
        <p:nvSpPr>
          <p:cNvPr id="5" name="" hidden="0"/>
          <p:cNvSpPr/>
          <p:nvPr isPhoto="0" userDrawn="0"/>
        </p:nvSpPr>
        <p:spPr bwMode="auto">
          <a:xfrm>
            <a:off x="5968558" y="3291840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3"/>
          <a:srcRect l="3100" t="847" r="2787" b="5408"/>
          <a:stretch/>
        </p:blipFill>
        <p:spPr bwMode="auto">
          <a:xfrm flipH="0" flipV="0">
            <a:off x="775877" y="661403"/>
            <a:ext cx="5444187" cy="5626666"/>
          </a:xfrm>
          <a:prstGeom prst="rect">
            <a:avLst/>
          </a:prstGeom>
        </p:spPr>
      </p:pic>
      <p:sp>
        <p:nvSpPr>
          <p:cNvPr id="7" name="" hidden="0"/>
          <p:cNvSpPr/>
          <p:nvPr isPhoto="0" userDrawn="0"/>
        </p:nvSpPr>
        <p:spPr bwMode="auto">
          <a:xfrm>
            <a:off x="8607777" y="3108942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8" name="" hidden="0"/>
          <p:cNvSpPr/>
          <p:nvPr isPhoto="0" userDrawn="0"/>
        </p:nvSpPr>
        <p:spPr bwMode="auto">
          <a:xfrm flipH="0" flipV="0">
            <a:off x="4007489" y="4984221"/>
            <a:ext cx="7656284" cy="97377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3600" b="1">
                <a:solidFill>
                  <a:schemeClr val="bg1"/>
                </a:solidFill>
                <a:latin typeface="Helvetica 55 Roman"/>
                <a:ea typeface="Helvetica 55 Roman"/>
                <a:cs typeface="Helvetica 55 Roman"/>
              </a:rPr>
              <a:t>Star Wars Data Science</a:t>
            </a:r>
            <a:endParaRPr sz="3600" b="1">
              <a:solidFill>
                <a:schemeClr val="bg1"/>
              </a:solidFill>
              <a:latin typeface="Helvetica 55 Roman"/>
              <a:ea typeface="Helvetica 55 Roman"/>
              <a:cs typeface="Helvetica 55 Roman"/>
            </a:endParaRPr>
          </a:p>
          <a:p>
            <a:pPr algn="ctr">
              <a:defRPr/>
            </a:pPr>
            <a:r>
              <a:rPr sz="3200" b="1">
                <a:solidFill>
                  <a:schemeClr val="bg1"/>
                </a:solidFill>
                <a:latin typeface="Helvetica 55 Roman"/>
                <a:ea typeface="Helvetica 55 Roman"/>
                <a:cs typeface="Helvetica 55 Roman"/>
              </a:rPr>
              <a:t>May the fourth 2021</a:t>
            </a:r>
            <a:endParaRPr sz="3200" b="1">
              <a:solidFill>
                <a:schemeClr val="bg1"/>
              </a:solidFill>
              <a:latin typeface="Helvetica 55 Roman"/>
              <a:ea typeface="Helvetica 55 Roman"/>
              <a:cs typeface="Helvetica 55 Roman"/>
            </a:endParaRPr>
          </a:p>
        </p:txBody>
      </p:sp>
      <p:sp>
        <p:nvSpPr>
          <p:cNvPr id="9" name="" hidden="0"/>
          <p:cNvSpPr/>
          <p:nvPr isPhoto="0" userDrawn="0"/>
        </p:nvSpPr>
        <p:spPr bwMode="auto">
          <a:xfrm flipH="0" flipV="0">
            <a:off x="1936375" y="5827968"/>
            <a:ext cx="4708071" cy="3657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1600">
                <a:solidFill>
                  <a:schemeClr val="bg1">
                    <a:lumMod val="95000"/>
                  </a:schemeClr>
                </a:solidFill>
              </a:rPr>
              <a:t>www.linkedin.com/in/dennisbakhuis</a:t>
            </a:r>
            <a:endParaRPr sz="160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5234434" y="2782895"/>
            <a:ext cx="204628" cy="31444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324052" y="427830"/>
            <a:ext cx="6787759" cy="6050849"/>
          </a:xfrm>
          <a:prstGeom prst="rect">
            <a:avLst/>
          </a:prstGeom>
        </p:spPr>
      </p:pic>
      <p:sp>
        <p:nvSpPr>
          <p:cNvPr id="6" name="" hidden="0"/>
          <p:cNvSpPr/>
          <p:nvPr isPhoto="0" userDrawn="0"/>
        </p:nvSpPr>
        <p:spPr bwMode="auto">
          <a:xfrm>
            <a:off x="13994773" y="498672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3"/>
          <a:srcRect l="0" t="0" r="0" b="7293"/>
          <a:stretch/>
        </p:blipFill>
        <p:spPr bwMode="auto">
          <a:xfrm flipH="0" flipV="0">
            <a:off x="8026212" y="1921675"/>
            <a:ext cx="3619499" cy="34084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8582830" y="2050754"/>
            <a:ext cx="211446" cy="304167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4181973" y="64535"/>
            <a:ext cx="7951927" cy="6748049"/>
          </a:xfrm>
          <a:prstGeom prst="rect">
            <a:avLst/>
          </a:prstGeom>
        </p:spPr>
      </p:pic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847724" y="59360"/>
            <a:ext cx="2714625" cy="6705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>
            <a:off x="14026709" y="5187314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5" name="" hidden="0"/>
          <p:cNvSpPr/>
          <p:nvPr isPhoto="0" userDrawn="0"/>
        </p:nvSpPr>
        <p:spPr bwMode="auto">
          <a:xfrm>
            <a:off x="8484438" y="4535786"/>
            <a:ext cx="3090916" cy="73155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  <a:p>
            <a:pPr algn="ctr">
              <a:defRPr/>
            </a:pP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Keo Venzee</a:t>
            </a:r>
            <a:endParaRPr sz="2400" b="1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" name="" hidden="0"/>
          <p:cNvSpPr/>
          <p:nvPr isPhoto="0" userDrawn="0"/>
        </p:nvSpPr>
        <p:spPr bwMode="auto">
          <a:xfrm>
            <a:off x="6168584" y="4400514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200025" y="1108674"/>
            <a:ext cx="7896224" cy="4600575"/>
          </a:xfrm>
          <a:prstGeom prst="rect">
            <a:avLst/>
          </a:prstGeom>
        </p:spPr>
      </p:pic>
      <p:sp>
        <p:nvSpPr>
          <p:cNvPr id="8" name="" hidden="0"/>
          <p:cNvSpPr/>
          <p:nvPr isPhoto="0" userDrawn="0"/>
        </p:nvSpPr>
        <p:spPr bwMode="auto">
          <a:xfrm flipH="0" flipV="0">
            <a:off x="10827832" y="1382815"/>
            <a:ext cx="65265" cy="183129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8519671" y="1332959"/>
            <a:ext cx="2960324" cy="34333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rcRect l="0" t="0" r="2253" b="0"/>
          <a:stretch/>
        </p:blipFill>
        <p:spPr bwMode="auto">
          <a:xfrm flipH="0" flipV="0">
            <a:off x="4930206" y="1190624"/>
            <a:ext cx="7167616" cy="4708359"/>
          </a:xfrm>
          <a:prstGeom prst="rect">
            <a:avLst/>
          </a:prstGeom>
        </p:spPr>
      </p:pic>
      <p:sp>
        <p:nvSpPr>
          <p:cNvPr id="5" name="" hidden="0"/>
          <p:cNvSpPr/>
          <p:nvPr isPhoto="0" userDrawn="0"/>
        </p:nvSpPr>
        <p:spPr bwMode="auto">
          <a:xfrm flipH="0" flipV="0">
            <a:off x="11871496" y="1993259"/>
            <a:ext cx="88556" cy="150758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10056745" y="1418873"/>
            <a:ext cx="1743057" cy="1450288"/>
          </a:xfrm>
          <a:prstGeom prst="rect">
            <a:avLst/>
          </a:prstGeom>
        </p:spPr>
      </p:pic>
      <p:sp>
        <p:nvSpPr>
          <p:cNvPr id="7" name="" hidden="0"/>
          <p:cNvSpPr/>
          <p:nvPr isPhoto="0" userDrawn="0"/>
        </p:nvSpPr>
        <p:spPr bwMode="auto">
          <a:xfrm>
            <a:off x="6792838" y="4801588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8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181794" y="1170781"/>
            <a:ext cx="2105024" cy="4229100"/>
          </a:xfrm>
          <a:prstGeom prst="rect">
            <a:avLst/>
          </a:prstGeom>
        </p:spPr>
      </p:pic>
      <p:sp>
        <p:nvSpPr>
          <p:cNvPr id="10" name="" hidden="0"/>
          <p:cNvSpPr/>
          <p:nvPr isPhoto="0" userDrawn="0"/>
        </p:nvSpPr>
        <p:spPr bwMode="auto">
          <a:xfrm>
            <a:off x="8378384" y="4432855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1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 rot="0" flipH="0" flipV="0">
            <a:off x="2510819" y="1162799"/>
            <a:ext cx="2408400" cy="4219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754062" y="1171019"/>
            <a:ext cx="7400925" cy="4572000"/>
          </a:xfrm>
          <a:prstGeom prst="rect">
            <a:avLst/>
          </a:prstGeom>
        </p:spPr>
      </p:pic>
      <p:sp>
        <p:nvSpPr>
          <p:cNvPr id="5" name="" hidden="0"/>
          <p:cNvSpPr/>
          <p:nvPr isPhoto="0" userDrawn="0"/>
        </p:nvSpPr>
        <p:spPr bwMode="auto">
          <a:xfrm>
            <a:off x="14679966" y="5216842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8711406" y="1925002"/>
            <a:ext cx="1638299" cy="27336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426640" y="654843"/>
            <a:ext cx="4962524" cy="5581649"/>
          </a:xfrm>
          <a:prstGeom prst="rect">
            <a:avLst/>
          </a:prstGeom>
        </p:spPr>
      </p:pic>
      <p:sp>
        <p:nvSpPr>
          <p:cNvPr id="5" name="" hidden="0"/>
          <p:cNvSpPr/>
          <p:nvPr isPhoto="0" userDrawn="0"/>
        </p:nvSpPr>
        <p:spPr bwMode="auto">
          <a:xfrm flipH="0" flipV="0">
            <a:off x="8930853" y="2183898"/>
            <a:ext cx="3056803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400"/>
              <a:t>Luke Skywalker</a:t>
            </a:r>
            <a:endParaRPr sz="2400"/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8588980" y="3714872"/>
            <a:ext cx="3840631" cy="3657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400"/>
              <a:t>Obi-wan Kenobi</a:t>
            </a:r>
            <a:endParaRPr sz="2400"/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6816627" y="4766590"/>
            <a:ext cx="2114224" cy="3657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400"/>
              <a:t>Leia Organa</a:t>
            </a:r>
            <a:endParaRPr sz="2400"/>
          </a:p>
        </p:txBody>
      </p:sp>
      <p:sp>
        <p:nvSpPr>
          <p:cNvPr id="8" name="" hidden="0"/>
          <p:cNvSpPr/>
          <p:nvPr isPhoto="0" userDrawn="0"/>
        </p:nvSpPr>
        <p:spPr bwMode="auto">
          <a:xfrm flipH="0" flipV="0">
            <a:off x="9501793" y="5687800"/>
            <a:ext cx="2114224" cy="3657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400"/>
              <a:t>Han Solo</a:t>
            </a:r>
            <a:endParaRPr sz="2400"/>
          </a:p>
        </p:txBody>
      </p:sp>
      <p:sp>
        <p:nvSpPr>
          <p:cNvPr id="9" name="" hidden="0"/>
          <p:cNvSpPr/>
          <p:nvPr isPhoto="0" userDrawn="0"/>
        </p:nvSpPr>
        <p:spPr bwMode="auto">
          <a:xfrm flipH="0" flipV="0">
            <a:off x="9873430" y="4400795"/>
            <a:ext cx="2114224" cy="3657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400"/>
              <a:t>Jedi Master</a:t>
            </a:r>
            <a:endParaRPr sz="2400"/>
          </a:p>
        </p:txBody>
      </p:sp>
      <p:sp>
        <p:nvSpPr>
          <p:cNvPr id="10" name="" hidden="0"/>
          <p:cNvSpPr/>
          <p:nvPr isPhoto="0" userDrawn="0"/>
        </p:nvSpPr>
        <p:spPr bwMode="auto">
          <a:xfrm flipH="0" flipV="0">
            <a:off x="6058036" y="5870698"/>
            <a:ext cx="2977428" cy="3657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400"/>
              <a:t>Battle of Yavin</a:t>
            </a:r>
            <a:endParaRPr sz="2400"/>
          </a:p>
        </p:txBody>
      </p:sp>
      <p:sp>
        <p:nvSpPr>
          <p:cNvPr id="11" name="" hidden="0"/>
          <p:cNvSpPr/>
          <p:nvPr isPhoto="0" userDrawn="0"/>
        </p:nvSpPr>
        <p:spPr bwMode="auto">
          <a:xfrm flipH="0" flipV="0">
            <a:off x="6058036" y="3102703"/>
            <a:ext cx="3394146" cy="3657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400"/>
              <a:t>Anakin Skywalker</a:t>
            </a:r>
            <a:endParaRPr sz="2400"/>
          </a:p>
        </p:txBody>
      </p:sp>
      <p:sp>
        <p:nvSpPr>
          <p:cNvPr id="12" name="" hidden="0"/>
          <p:cNvSpPr/>
          <p:nvPr isPhoto="0" userDrawn="0"/>
        </p:nvSpPr>
        <p:spPr bwMode="auto">
          <a:xfrm flipH="0" flipV="0">
            <a:off x="6430540" y="1734797"/>
            <a:ext cx="2114224" cy="3657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400"/>
              <a:t>Mission</a:t>
            </a:r>
            <a:endParaRPr sz="2400"/>
          </a:p>
        </p:txBody>
      </p:sp>
      <p:sp>
        <p:nvSpPr>
          <p:cNvPr id="13" name="" hidden="0"/>
          <p:cNvSpPr/>
          <p:nvPr isPhoto="0" userDrawn="0"/>
        </p:nvSpPr>
        <p:spPr bwMode="auto">
          <a:xfrm flipH="0" flipV="0">
            <a:off x="8395071" y="1070031"/>
            <a:ext cx="2114224" cy="3657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400"/>
              <a:t>Padawan</a:t>
            </a:r>
            <a:endParaRPr sz="2400"/>
          </a:p>
        </p:txBody>
      </p:sp>
      <p:sp>
        <p:nvSpPr>
          <p:cNvPr id="14" name="" hidden="0"/>
          <p:cNvSpPr/>
          <p:nvPr isPhoto="0" userDrawn="0"/>
        </p:nvSpPr>
        <p:spPr bwMode="auto">
          <a:xfrm flipH="0" flipV="0">
            <a:off x="6430540" y="590793"/>
            <a:ext cx="2114224" cy="3657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400"/>
              <a:t>Jedi Knight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rcRect l="0" t="6492" r="0" b="0"/>
          <a:stretch/>
        </p:blipFill>
        <p:spPr bwMode="auto">
          <a:xfrm flipH="0" flipV="0">
            <a:off x="6341093" y="-74441"/>
            <a:ext cx="6211093" cy="6505601"/>
          </a:xfrm>
          <a:prstGeom prst="rect">
            <a:avLst/>
          </a:prstGeom>
        </p:spPr>
      </p:pic>
      <p:sp>
        <p:nvSpPr>
          <p:cNvPr id="5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3"/>
          <a:srcRect l="3100" t="847" r="2787" b="5408"/>
          <a:stretch/>
        </p:blipFill>
        <p:spPr bwMode="auto">
          <a:xfrm flipH="0" flipV="0">
            <a:off x="134" y="-54140"/>
            <a:ext cx="6696884" cy="6921351"/>
          </a:xfrm>
          <a:prstGeom prst="rect">
            <a:avLst/>
          </a:prstGeom>
        </p:spPr>
      </p:pic>
      <p:sp>
        <p:nvSpPr>
          <p:cNvPr id="7" name="" hidden="0"/>
          <p:cNvSpPr/>
          <p:nvPr isPhoto="0" userDrawn="0"/>
        </p:nvSpPr>
        <p:spPr bwMode="auto">
          <a:xfrm>
            <a:off x="8607778" y="3108942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8" name="" hidden="0"/>
          <p:cNvSpPr/>
          <p:nvPr isPhoto="0" userDrawn="0"/>
        </p:nvSpPr>
        <p:spPr bwMode="auto">
          <a:xfrm flipH="0" flipV="0">
            <a:off x="6281562" y="6087499"/>
            <a:ext cx="6101952" cy="972343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" hidden="0"/>
          <p:cNvSpPr/>
          <p:nvPr isPhoto="0" userDrawn="0"/>
        </p:nvSpPr>
        <p:spPr bwMode="auto">
          <a:xfrm flipH="0" flipV="0">
            <a:off x="4663642" y="5640557"/>
            <a:ext cx="7656285" cy="97377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3600">
                <a:solidFill>
                  <a:schemeClr val="bg1"/>
                </a:solidFill>
                <a:latin typeface="Helvetica 55 Roman"/>
                <a:ea typeface="Helvetica 55 Roman"/>
                <a:cs typeface="Helvetica 55 Roman"/>
              </a:rPr>
              <a:t>Wookieepedia data Analysis</a:t>
            </a:r>
            <a:endParaRPr sz="3600">
              <a:solidFill>
                <a:schemeClr val="bg1"/>
              </a:solidFill>
              <a:latin typeface="Helvetica 55 Roman"/>
              <a:ea typeface="Helvetica 55 Roman"/>
              <a:cs typeface="Helvetica 55 Roman"/>
            </a:endParaRPr>
          </a:p>
          <a:p>
            <a:pPr algn="ctr">
              <a:defRPr/>
            </a:pPr>
            <a:r>
              <a:rPr sz="3200">
                <a:solidFill>
                  <a:schemeClr val="bg1"/>
                </a:solidFill>
                <a:latin typeface="Helvetica 55 Roman"/>
                <a:ea typeface="Helvetica 55 Roman"/>
                <a:cs typeface="Helvetica 55 Roman"/>
              </a:rPr>
              <a:t>May the fourth 2021</a:t>
            </a:r>
            <a:endParaRPr sz="3200">
              <a:solidFill>
                <a:schemeClr val="bg1"/>
              </a:solidFill>
              <a:latin typeface="Helvetica 55 Roman"/>
              <a:ea typeface="Helvetica 55 Roman"/>
              <a:cs typeface="Helvetica 55 Roman"/>
            </a:endParaRPr>
          </a:p>
        </p:txBody>
      </p:sp>
      <p:sp>
        <p:nvSpPr>
          <p:cNvPr id="10" name="" hidden="0"/>
          <p:cNvSpPr/>
          <p:nvPr isPhoto="0" userDrawn="0"/>
        </p:nvSpPr>
        <p:spPr bwMode="auto">
          <a:xfrm flipH="0" flipV="0">
            <a:off x="898999" y="6501414"/>
            <a:ext cx="4708071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1600">
                <a:solidFill>
                  <a:schemeClr val="bg1">
                    <a:lumMod val="75000"/>
                  </a:schemeClr>
                </a:solidFill>
              </a:rPr>
              <a:t>www.linkedin.com/in/dennisbakhuis</a:t>
            </a:r>
            <a:endParaRPr sz="160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>
            <a:off x="5968559" y="3291840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2"/>
          <a:srcRect l="6056" t="6492" r="5763" b="11292"/>
          <a:stretch/>
        </p:blipFill>
        <p:spPr bwMode="auto">
          <a:xfrm flipH="0" flipV="0">
            <a:off x="2819437" y="7079"/>
            <a:ext cx="6545587" cy="68361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ONLYOFFICE/6.2.0.148</Application>
  <DocSecurity>0</DocSecurity>
  <PresentationFormat>Widescreen</PresentationFormat>
  <Paragraphs>0</Paragraphs>
  <Slides>11</Slides>
  <Notes>11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3</cp:revision>
  <dcterms:created xsi:type="dcterms:W3CDTF">2012-12-03T06:56:55Z</dcterms:created>
  <dcterms:modified xsi:type="dcterms:W3CDTF">2021-05-03T14:53:49Z</dcterms:modified>
  <cp:category/>
  <cp:contentStatus/>
  <cp:version/>
</cp:coreProperties>
</file>