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34"/>
  </p:notesMasterIdLst>
  <p:sldIdLst>
    <p:sldId id="323" r:id="rId2"/>
    <p:sldId id="295" r:id="rId3"/>
    <p:sldId id="294" r:id="rId4"/>
    <p:sldId id="293" r:id="rId5"/>
    <p:sldId id="308" r:id="rId6"/>
    <p:sldId id="302" r:id="rId7"/>
    <p:sldId id="304" r:id="rId8"/>
    <p:sldId id="305" r:id="rId9"/>
    <p:sldId id="300" r:id="rId10"/>
    <p:sldId id="296" r:id="rId11"/>
    <p:sldId id="321" r:id="rId12"/>
    <p:sldId id="301" r:id="rId13"/>
    <p:sldId id="317" r:id="rId14"/>
    <p:sldId id="318" r:id="rId15"/>
    <p:sldId id="306" r:id="rId16"/>
    <p:sldId id="307" r:id="rId17"/>
    <p:sldId id="328" r:id="rId18"/>
    <p:sldId id="322" r:id="rId19"/>
    <p:sldId id="309" r:id="rId20"/>
    <p:sldId id="310" r:id="rId21"/>
    <p:sldId id="315" r:id="rId22"/>
    <p:sldId id="311" r:id="rId23"/>
    <p:sldId id="313" r:id="rId24"/>
    <p:sldId id="312" r:id="rId25"/>
    <p:sldId id="335" r:id="rId26"/>
    <p:sldId id="327" r:id="rId27"/>
    <p:sldId id="316" r:id="rId28"/>
    <p:sldId id="338" r:id="rId29"/>
    <p:sldId id="319" r:id="rId30"/>
    <p:sldId id="332" r:id="rId31"/>
    <p:sldId id="334" r:id="rId32"/>
    <p:sldId id="333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13987-F5CF-914A-841A-A4A0F1B29D6F}">
          <p14:sldIdLst>
            <p14:sldId id="323"/>
            <p14:sldId id="295"/>
            <p14:sldId id="294"/>
            <p14:sldId id="293"/>
            <p14:sldId id="308"/>
            <p14:sldId id="302"/>
            <p14:sldId id="304"/>
            <p14:sldId id="305"/>
            <p14:sldId id="300"/>
            <p14:sldId id="296"/>
            <p14:sldId id="321"/>
            <p14:sldId id="301"/>
            <p14:sldId id="317"/>
            <p14:sldId id="318"/>
            <p14:sldId id="306"/>
            <p14:sldId id="307"/>
            <p14:sldId id="328"/>
            <p14:sldId id="322"/>
            <p14:sldId id="309"/>
            <p14:sldId id="310"/>
            <p14:sldId id="315"/>
            <p14:sldId id="311"/>
            <p14:sldId id="313"/>
            <p14:sldId id="312"/>
            <p14:sldId id="335"/>
            <p14:sldId id="327"/>
            <p14:sldId id="316"/>
            <p14:sldId id="338"/>
            <p14:sldId id="319"/>
            <p14:sldId id="332"/>
            <p14:sldId id="334"/>
            <p14:sldId id="333"/>
          </p14:sldIdLst>
        </p14:section>
        <p14:section name="Backup" id="{C512CDC2-6AFD-3E44-9025-0C878BCAC1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D78D2-D6CF-6FC2-B67F-EEDFDDC63957}" name="Dennis Simon Merlin Blaufuss" initials="DSMB" userId="S::dennis_simon_merlin.blaufuss@fs-students.de::fab3a1e6-fbdb-4e42-9bdb-e208537a394a" providerId="AD"/>
  <p188:author id="{AC0908DE-7675-FE84-AD24-443D453C32A2}" name="Philipp Voit" initials="PV" userId="S::philipp.voit@fs-students.de::391da9af-e15e-44b9-b5c0-ad93cd747d5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" clrIdx="0"/>
  <p:cmAuthor id="2" name="Reusswig, Soryna" initials="R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E9"/>
    <a:srgbClr val="F2F2F2"/>
    <a:srgbClr val="D9DAE3"/>
    <a:srgbClr val="98A2C4"/>
    <a:srgbClr val="445E8E"/>
    <a:srgbClr val="ECEDF3"/>
    <a:srgbClr val="D8DAE3"/>
    <a:srgbClr val="6678A3"/>
    <a:srgbClr val="ECEEF2"/>
    <a:srgbClr val="D8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D084A-5FCF-BC4E-BB09-F25E4BD4D79D}" v="7060" dt="2021-12-02T21:29:11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Jäger" userId="S::moritz.jaeger@fs-students.de::baef10f5-c3da-44ed-bca4-d5242ae09486" providerId="AD" clId="Web-{187FC226-C79B-D86F-A5C4-AD9264D76EFC}"/>
    <pc:docChg chg="addSld modSld modSection">
      <pc:chgData name="Moritz Jäger" userId="S::moritz.jaeger@fs-students.de::baef10f5-c3da-44ed-bca4-d5242ae09486" providerId="AD" clId="Web-{187FC226-C79B-D86F-A5C4-AD9264D76EFC}" dt="2021-12-02T17:41:52.179" v="420" actId="20577"/>
      <pc:docMkLst>
        <pc:docMk/>
      </pc:docMkLst>
      <pc:sldChg chg="modSp">
        <pc:chgData name="Moritz Jäger" userId="S::moritz.jaeger@fs-students.de::baef10f5-c3da-44ed-bca4-d5242ae09486" providerId="AD" clId="Web-{187FC226-C79B-D86F-A5C4-AD9264D76EFC}" dt="2021-12-02T17:03:03.868" v="70"/>
        <pc:sldMkLst>
          <pc:docMk/>
          <pc:sldMk cId="3106565479" sldId="299"/>
        </pc:sldMkLst>
        <pc:graphicFrameChg chg="mod modGraphic">
          <ac:chgData name="Moritz Jäger" userId="S::moritz.jaeger@fs-students.de::baef10f5-c3da-44ed-bca4-d5242ae09486" providerId="AD" clId="Web-{187FC226-C79B-D86F-A5C4-AD9264D76EFC}" dt="2021-12-02T17:03:03.868" v="70"/>
          <ac:graphicFrameMkLst>
            <pc:docMk/>
            <pc:sldMk cId="3106565479" sldId="299"/>
            <ac:graphicFrameMk id="14" creationId="{3FC8E69B-D482-4328-9A68-A19811704470}"/>
          </ac:graphicFrameMkLst>
        </pc:graphicFrameChg>
      </pc:sldChg>
      <pc:sldChg chg="addSp delSp modSp new">
        <pc:chgData name="Moritz Jäger" userId="S::moritz.jaeger@fs-students.de::baef10f5-c3da-44ed-bca4-d5242ae09486" providerId="AD" clId="Web-{187FC226-C79B-D86F-A5C4-AD9264D76EFC}" dt="2021-12-02T17:41:52.179" v="420" actId="20577"/>
        <pc:sldMkLst>
          <pc:docMk/>
          <pc:sldMk cId="3754445705" sldId="330"/>
        </pc:sldMkLst>
        <pc:spChg chg="del mod">
          <ac:chgData name="Moritz Jäger" userId="S::moritz.jaeger@fs-students.de::baef10f5-c3da-44ed-bca4-d5242ae09486" providerId="AD" clId="Web-{187FC226-C79B-D86F-A5C4-AD9264D76EFC}" dt="2021-12-02T17:16:30.920" v="163"/>
          <ac:spMkLst>
            <pc:docMk/>
            <pc:sldMk cId="3754445705" sldId="330"/>
            <ac:spMk id="2" creationId="{9C272D62-A7CD-443B-92DE-E25D25D1F721}"/>
          </ac:spMkLst>
        </pc:spChg>
        <pc:graphicFrameChg chg="add del mod modGraphic">
          <ac:chgData name="Moritz Jäger" userId="S::moritz.jaeger@fs-students.de::baef10f5-c3da-44ed-bca4-d5242ae09486" providerId="AD" clId="Web-{187FC226-C79B-D86F-A5C4-AD9264D76EFC}" dt="2021-12-02T16:40:08.426" v="35"/>
          <ac:graphicFrameMkLst>
            <pc:docMk/>
            <pc:sldMk cId="3754445705" sldId="330"/>
            <ac:graphicFrameMk id="5" creationId="{D82161DF-1777-46A7-B78B-319DF58F159A}"/>
          </ac:graphicFrameMkLst>
        </pc:graphicFrameChg>
        <pc:graphicFrameChg chg="add del mod modGraphic">
          <ac:chgData name="Moritz Jäger" userId="S::moritz.jaeger@fs-students.de::baef10f5-c3da-44ed-bca4-d5242ae09486" providerId="AD" clId="Web-{187FC226-C79B-D86F-A5C4-AD9264D76EFC}" dt="2021-12-02T16:46:03.420" v="43"/>
          <ac:graphicFrameMkLst>
            <pc:docMk/>
            <pc:sldMk cId="3754445705" sldId="330"/>
            <ac:graphicFrameMk id="27" creationId="{375C59EB-8957-48DA-8B0F-4C819C89F6CA}"/>
          </ac:graphicFrameMkLst>
        </pc:graphicFrameChg>
        <pc:graphicFrameChg chg="add del mod modGraphic">
          <ac:chgData name="Moritz Jäger" userId="S::moritz.jaeger@fs-students.de::baef10f5-c3da-44ed-bca4-d5242ae09486" providerId="AD" clId="Web-{187FC226-C79B-D86F-A5C4-AD9264D76EFC}" dt="2021-12-02T16:46:00.732" v="42"/>
          <ac:graphicFrameMkLst>
            <pc:docMk/>
            <pc:sldMk cId="3754445705" sldId="330"/>
            <ac:graphicFrameMk id="37" creationId="{2A1BEEEE-F39B-46AB-B47D-70CAD0E54F10}"/>
          </ac:graphicFrameMkLst>
        </pc:graphicFrameChg>
        <pc:graphicFrameChg chg="add del mod modGraphic">
          <ac:chgData name="Moritz Jäger" userId="S::moritz.jaeger@fs-students.de::baef10f5-c3da-44ed-bca4-d5242ae09486" providerId="AD" clId="Web-{187FC226-C79B-D86F-A5C4-AD9264D76EFC}" dt="2021-12-02T17:09:22.019" v="77"/>
          <ac:graphicFrameMkLst>
            <pc:docMk/>
            <pc:sldMk cId="3754445705" sldId="330"/>
            <ac:graphicFrameMk id="59" creationId="{28596169-A3C0-4C63-82FD-F8694CF73337}"/>
          </ac:graphicFrameMkLst>
        </pc:graphicFrameChg>
        <pc:graphicFrameChg chg="add mod modGraphic">
          <ac:chgData name="Moritz Jäger" userId="S::moritz.jaeger@fs-students.de::baef10f5-c3da-44ed-bca4-d5242ae09486" providerId="AD" clId="Web-{187FC226-C79B-D86F-A5C4-AD9264D76EFC}" dt="2021-12-02T17:41:52.179" v="420" actId="20577"/>
          <ac:graphicFrameMkLst>
            <pc:docMk/>
            <pc:sldMk cId="3754445705" sldId="330"/>
            <ac:graphicFrameMk id="116" creationId="{42053040-CE47-4CA5-972D-B1BA2275AE05}"/>
          </ac:graphicFrameMkLst>
        </pc:graphicFrameChg>
        <pc:graphicFrameChg chg="add del mod">
          <ac:chgData name="Moritz Jäger" userId="S::moritz.jaeger@fs-students.de::baef10f5-c3da-44ed-bca4-d5242ae09486" providerId="AD" clId="Web-{187FC226-C79B-D86F-A5C4-AD9264D76EFC}" dt="2021-12-02T17:13:29.884" v="98"/>
          <ac:graphicFrameMkLst>
            <pc:docMk/>
            <pc:sldMk cId="3754445705" sldId="330"/>
            <ac:graphicFrameMk id="386" creationId="{F97A2E34-C583-4552-9B6C-210457ACA186}"/>
          </ac:graphicFrameMkLst>
        </pc:graphicFrameChg>
      </pc:sldChg>
      <pc:sldChg chg="addSp delSp modSp new">
        <pc:chgData name="Moritz Jäger" userId="S::moritz.jaeger@fs-students.de::baef10f5-c3da-44ed-bca4-d5242ae09486" providerId="AD" clId="Web-{187FC226-C79B-D86F-A5C4-AD9264D76EFC}" dt="2021-12-02T17:29:41.550" v="370" actId="20577"/>
        <pc:sldMkLst>
          <pc:docMk/>
          <pc:sldMk cId="3156613460" sldId="331"/>
        </pc:sldMkLst>
        <pc:graphicFrameChg chg="add del mod modGraphic">
          <ac:chgData name="Moritz Jäger" userId="S::moritz.jaeger@fs-students.de::baef10f5-c3da-44ed-bca4-d5242ae09486" providerId="AD" clId="Web-{187FC226-C79B-D86F-A5C4-AD9264D76EFC}" dt="2021-12-02T16:30:35.005" v="5"/>
          <ac:graphicFrameMkLst>
            <pc:docMk/>
            <pc:sldMk cId="3156613460" sldId="331"/>
            <ac:graphicFrameMk id="5" creationId="{DD65A326-DF0A-4E8D-AF15-6F33A737FB5E}"/>
          </ac:graphicFrameMkLst>
        </pc:graphicFrameChg>
        <pc:graphicFrameChg chg="add del mod modGraphic">
          <ac:chgData name="Moritz Jäger" userId="S::moritz.jaeger@fs-students.de::baef10f5-c3da-44ed-bca4-d5242ae09486" providerId="AD" clId="Web-{187FC226-C79B-D86F-A5C4-AD9264D76EFC}" dt="2021-12-02T16:42:54.868" v="38"/>
          <ac:graphicFrameMkLst>
            <pc:docMk/>
            <pc:sldMk cId="3156613460" sldId="331"/>
            <ac:graphicFrameMk id="27" creationId="{27CD58B5-CF39-42F9-BD6E-C97BAE16F3B2}"/>
          </ac:graphicFrameMkLst>
        </pc:graphicFrameChg>
        <pc:graphicFrameChg chg="add mod modGraphic">
          <ac:chgData name="Moritz Jäger" userId="S::moritz.jaeger@fs-students.de::baef10f5-c3da-44ed-bca4-d5242ae09486" providerId="AD" clId="Web-{187FC226-C79B-D86F-A5C4-AD9264D76EFC}" dt="2021-12-02T17:29:41.550" v="370" actId="20577"/>
          <ac:graphicFrameMkLst>
            <pc:docMk/>
            <pc:sldMk cId="3156613460" sldId="331"/>
            <ac:graphicFrameMk id="344" creationId="{AF3BB2AF-F8B6-4C97-B441-288701A75122}"/>
          </ac:graphicFrameMkLst>
        </pc:graphicFrameChg>
      </pc:sldChg>
    </pc:docChg>
  </pc:docChgLst>
  <pc:docChgLst>
    <pc:chgData name="Moritz Jäger" userId="S::moritz.jaeger@fs-students.de::baef10f5-c3da-44ed-bca4-d5242ae09486" providerId="AD" clId="Web-{831843F5-D79F-33CB-467E-A8EF5CF7D49E}"/>
    <pc:docChg chg="addSld modSld modSection">
      <pc:chgData name="Moritz Jäger" userId="S::moritz.jaeger@fs-students.de::baef10f5-c3da-44ed-bca4-d5242ae09486" providerId="AD" clId="Web-{831843F5-D79F-33CB-467E-A8EF5CF7D49E}" dt="2021-12-02T14:29:08.960" v="1905" actId="1076"/>
      <pc:docMkLst>
        <pc:docMk/>
      </pc:docMkLst>
      <pc:sldChg chg="addSp delSp modSp">
        <pc:chgData name="Moritz Jäger" userId="S::moritz.jaeger@fs-students.de::baef10f5-c3da-44ed-bca4-d5242ae09486" providerId="AD" clId="Web-{831843F5-D79F-33CB-467E-A8EF5CF7D49E}" dt="2021-12-02T14:29:08.960" v="1905" actId="1076"/>
        <pc:sldMkLst>
          <pc:docMk/>
          <pc:sldMk cId="3106565479" sldId="299"/>
        </pc:sldMkLst>
        <pc:spChg chg="mod">
          <ac:chgData name="Moritz Jäger" userId="S::moritz.jaeger@fs-students.de::baef10f5-c3da-44ed-bca4-d5242ae09486" providerId="AD" clId="Web-{831843F5-D79F-33CB-467E-A8EF5CF7D49E}" dt="2021-12-02T14:05:21.115" v="1661" actId="20577"/>
          <ac:spMkLst>
            <pc:docMk/>
            <pc:sldMk cId="3106565479" sldId="299"/>
            <ac:spMk id="5" creationId="{230E94CB-D8BC-524C-A331-F04A2889EBBA}"/>
          </ac:spMkLst>
        </pc:spChg>
        <pc:spChg chg="mod">
          <ac:chgData name="Moritz Jäger" userId="S::moritz.jaeger@fs-students.de::baef10f5-c3da-44ed-bca4-d5242ae09486" providerId="AD" clId="Web-{831843F5-D79F-33CB-467E-A8EF5CF7D49E}" dt="2021-12-02T09:55:58.268" v="776" actId="20577"/>
          <ac:spMkLst>
            <pc:docMk/>
            <pc:sldMk cId="3106565479" sldId="299"/>
            <ac:spMk id="6" creationId="{B9FF2434-D81A-2843-AC21-E8688B3658E8}"/>
          </ac:spMkLst>
        </pc:spChg>
        <pc:graphicFrameChg chg="add del mod">
          <ac:chgData name="Moritz Jäger" userId="S::moritz.jaeger@fs-students.de::baef10f5-c3da-44ed-bca4-d5242ae09486" providerId="AD" clId="Web-{831843F5-D79F-33CB-467E-A8EF5CF7D49E}" dt="2021-12-02T14:09:10.738" v="1666"/>
          <ac:graphicFrameMkLst>
            <pc:docMk/>
            <pc:sldMk cId="3106565479" sldId="299"/>
            <ac:graphicFrameMk id="8" creationId="{C54B5DCC-5BDB-4DFD-B3E7-AF2CE98BFDE6}"/>
          </ac:graphicFrameMkLst>
        </pc:graphicFrameChg>
        <pc:graphicFrameChg chg="add del mod modGraphic">
          <ac:chgData name="Moritz Jäger" userId="S::moritz.jaeger@fs-students.de::baef10f5-c3da-44ed-bca4-d5242ae09486" providerId="AD" clId="Web-{831843F5-D79F-33CB-467E-A8EF5CF7D49E}" dt="2021-12-02T09:42:11.142" v="404"/>
          <ac:graphicFrameMkLst>
            <pc:docMk/>
            <pc:sldMk cId="3106565479" sldId="299"/>
            <ac:graphicFrameMk id="9" creationId="{7BC9D3CB-6531-4C49-AEFA-31EFE8FA184D}"/>
          </ac:graphicFrameMkLst>
        </pc:graphicFrameChg>
        <pc:graphicFrameChg chg="add del mod">
          <ac:chgData name="Moritz Jäger" userId="S::moritz.jaeger@fs-students.de::baef10f5-c3da-44ed-bca4-d5242ae09486" providerId="AD" clId="Web-{831843F5-D79F-33CB-467E-A8EF5CF7D49E}" dt="2021-12-02T14:09:08.987" v="1665"/>
          <ac:graphicFrameMkLst>
            <pc:docMk/>
            <pc:sldMk cId="3106565479" sldId="299"/>
            <ac:graphicFrameMk id="10" creationId="{8A3BEF01-8E67-40EC-A5BB-4776221F866D}"/>
          </ac:graphicFrameMkLst>
        </pc:graphicFrameChg>
        <pc:graphicFrameChg chg="add del mod">
          <ac:chgData name="Moritz Jäger" userId="S::moritz.jaeger@fs-students.de::baef10f5-c3da-44ed-bca4-d5242ae09486" providerId="AD" clId="Web-{831843F5-D79F-33CB-467E-A8EF5CF7D49E}" dt="2021-12-02T14:09:44.411" v="1671"/>
          <ac:graphicFrameMkLst>
            <pc:docMk/>
            <pc:sldMk cId="3106565479" sldId="299"/>
            <ac:graphicFrameMk id="11" creationId="{6C842E9C-7CE9-4A15-BA28-C8AD0A6A9D34}"/>
          </ac:graphicFrameMkLst>
        </pc:graphicFrameChg>
        <pc:graphicFrameChg chg="add del mod modGraphic">
          <ac:chgData name="Moritz Jäger" userId="S::moritz.jaeger@fs-students.de::baef10f5-c3da-44ed-bca4-d5242ae09486" providerId="AD" clId="Web-{831843F5-D79F-33CB-467E-A8EF5CF7D49E}" dt="2021-12-02T09:43:22.644" v="410"/>
          <ac:graphicFrameMkLst>
            <pc:docMk/>
            <pc:sldMk cId="3106565479" sldId="299"/>
            <ac:graphicFrameMk id="11" creationId="{ED4E14B6-F94D-43F3-844C-4B492D8CE781}"/>
          </ac:graphicFrameMkLst>
        </pc:graphicFrameChg>
        <pc:graphicFrameChg chg="add del mod modGraphic">
          <ac:chgData name="Moritz Jäger" userId="S::moritz.jaeger@fs-students.de::baef10f5-c3da-44ed-bca4-d5242ae09486" providerId="AD" clId="Web-{831843F5-D79F-33CB-467E-A8EF5CF7D49E}" dt="2021-12-02T13:21:11.406" v="943"/>
          <ac:graphicFrameMkLst>
            <pc:docMk/>
            <pc:sldMk cId="3106565479" sldId="299"/>
            <ac:graphicFrameMk id="13" creationId="{9C79017E-71F9-413D-B85C-C95C29410272}"/>
          </ac:graphicFrameMkLst>
        </pc:graphicFrameChg>
        <pc:graphicFrameChg chg="add mod modGraphic">
          <ac:chgData name="Moritz Jäger" userId="S::moritz.jaeger@fs-students.de::baef10f5-c3da-44ed-bca4-d5242ae09486" providerId="AD" clId="Web-{831843F5-D79F-33CB-467E-A8EF5CF7D49E}" dt="2021-12-02T14:29:08.960" v="1905" actId="1076"/>
          <ac:graphicFrameMkLst>
            <pc:docMk/>
            <pc:sldMk cId="3106565479" sldId="299"/>
            <ac:graphicFrameMk id="14" creationId="{3FC8E69B-D482-4328-9A68-A19811704470}"/>
          </ac:graphicFrameMkLst>
        </pc:graphicFrameChg>
        <pc:graphicFrameChg chg="add del mod">
          <ac:chgData name="Moritz Jäger" userId="S::moritz.jaeger@fs-students.de::baef10f5-c3da-44ed-bca4-d5242ae09486" providerId="AD" clId="Web-{831843F5-D79F-33CB-467E-A8EF5CF7D49E}" dt="2021-12-02T14:09:48.568" v="1673"/>
          <ac:graphicFrameMkLst>
            <pc:docMk/>
            <pc:sldMk cId="3106565479" sldId="299"/>
            <ac:graphicFrameMk id="16" creationId="{47C460D4-6C86-483E-B01C-269595B74828}"/>
          </ac:graphicFrameMkLst>
        </pc:graphicFrameChg>
      </pc:sldChg>
      <pc:sldChg chg="modSp">
        <pc:chgData name="Moritz Jäger" userId="S::moritz.jaeger@fs-students.de::baef10f5-c3da-44ed-bca4-d5242ae09486" providerId="AD" clId="Web-{831843F5-D79F-33CB-467E-A8EF5CF7D49E}" dt="2021-12-02T08:52:54.850" v="127" actId="20577"/>
        <pc:sldMkLst>
          <pc:docMk/>
          <pc:sldMk cId="650266" sldId="317"/>
        </pc:sldMkLst>
        <pc:spChg chg="mod">
          <ac:chgData name="Moritz Jäger" userId="S::moritz.jaeger@fs-students.de::baef10f5-c3da-44ed-bca4-d5242ae09486" providerId="AD" clId="Web-{831843F5-D79F-33CB-467E-A8EF5CF7D49E}" dt="2021-12-02T08:52:54.850" v="127" actId="20577"/>
          <ac:spMkLst>
            <pc:docMk/>
            <pc:sldMk cId="650266" sldId="317"/>
            <ac:spMk id="8" creationId="{01E9B58A-B269-5B45-B8BF-EF668E575CE2}"/>
          </ac:spMkLst>
        </pc:spChg>
      </pc:sldChg>
      <pc:sldChg chg="modSp">
        <pc:chgData name="Moritz Jäger" userId="S::moritz.jaeger@fs-students.de::baef10f5-c3da-44ed-bca4-d5242ae09486" providerId="AD" clId="Web-{831843F5-D79F-33CB-467E-A8EF5CF7D49E}" dt="2021-12-02T09:19:44.304" v="175" actId="20577"/>
        <pc:sldMkLst>
          <pc:docMk/>
          <pc:sldMk cId="2981420412" sldId="318"/>
        </pc:sldMkLst>
        <pc:spChg chg="mod">
          <ac:chgData name="Moritz Jäger" userId="S::moritz.jaeger@fs-students.de::baef10f5-c3da-44ed-bca4-d5242ae09486" providerId="AD" clId="Web-{831843F5-D79F-33CB-467E-A8EF5CF7D49E}" dt="2021-12-02T09:19:44.304" v="175" actId="20577"/>
          <ac:spMkLst>
            <pc:docMk/>
            <pc:sldMk cId="2981420412" sldId="318"/>
            <ac:spMk id="8" creationId="{01E9B58A-B269-5B45-B8BF-EF668E575CE2}"/>
          </ac:spMkLst>
        </pc:spChg>
        <pc:spChg chg="mod">
          <ac:chgData name="Moritz Jäger" userId="S::moritz.jaeger@fs-students.de::baef10f5-c3da-44ed-bca4-d5242ae09486" providerId="AD" clId="Web-{831843F5-D79F-33CB-467E-A8EF5CF7D49E}" dt="2021-12-02T08:54:48.477" v="129" actId="20577"/>
          <ac:spMkLst>
            <pc:docMk/>
            <pc:sldMk cId="2981420412" sldId="318"/>
            <ac:spMk id="11" creationId="{F46E3B55-53EC-FA41-85EE-5045CA158F47}"/>
          </ac:spMkLst>
        </pc:spChg>
      </pc:sldChg>
      <pc:sldChg chg="addSp delSp modSp add replId modNotes">
        <pc:chgData name="Moritz Jäger" userId="S::moritz.jaeger@fs-students.de::baef10f5-c3da-44ed-bca4-d5242ae09486" providerId="AD" clId="Web-{831843F5-D79F-33CB-467E-A8EF5CF7D49E}" dt="2021-12-02T14:03:08.061" v="1659"/>
        <pc:sldMkLst>
          <pc:docMk/>
          <pc:sldMk cId="4067939468" sldId="329"/>
        </pc:sldMkLst>
        <pc:spChg chg="mod">
          <ac:chgData name="Moritz Jäger" userId="S::moritz.jaeger@fs-students.de::baef10f5-c3da-44ed-bca4-d5242ae09486" providerId="AD" clId="Web-{831843F5-D79F-33CB-467E-A8EF5CF7D49E}" dt="2021-12-02T13:25:56.203" v="1000" actId="20577"/>
          <ac:spMkLst>
            <pc:docMk/>
            <pc:sldMk cId="4067939468" sldId="329"/>
            <ac:spMk id="2" creationId="{DE32F95F-2028-5741-90BB-EC365394E5BD}"/>
          </ac:spMkLst>
        </pc:spChg>
        <pc:spChg chg="mod">
          <ac:chgData name="Moritz Jäger" userId="S::moritz.jaeger@fs-students.de::baef10f5-c3da-44ed-bca4-d5242ae09486" providerId="AD" clId="Web-{831843F5-D79F-33CB-467E-A8EF5CF7D49E}" dt="2021-12-02T13:59:54.378" v="1455" actId="20577"/>
          <ac:spMkLst>
            <pc:docMk/>
            <pc:sldMk cId="4067939468" sldId="329"/>
            <ac:spMk id="5" creationId="{230E94CB-D8BC-524C-A331-F04A2889EBBA}"/>
          </ac:spMkLst>
        </pc:spChg>
        <pc:graphicFrameChg chg="add del mod">
          <ac:chgData name="Moritz Jäger" userId="S::moritz.jaeger@fs-students.de::baef10f5-c3da-44ed-bca4-d5242ae09486" providerId="AD" clId="Web-{831843F5-D79F-33CB-467E-A8EF5CF7D49E}" dt="2021-12-02T13:39:10.887" v="1292"/>
          <ac:graphicFrameMkLst>
            <pc:docMk/>
            <pc:sldMk cId="4067939468" sldId="329"/>
            <ac:graphicFrameMk id="9" creationId="{91351BF2-508A-4C9D-9E1D-361B6BC423F0}"/>
          </ac:graphicFrameMkLst>
        </pc:graphicFrameChg>
      </pc:sldChg>
    </pc:docChg>
  </pc:docChgLst>
  <pc:docChgLst>
    <pc:chgData name="Nicolas Kepper" userId="S::nicolas.kepper@fs-students.de::877a7dfb-e90d-4533-a9bd-0298c340f1a8" providerId="AD" clId="Web-{1FC5655C-3F75-9D9C-C87E-DA2C3C6B3EC1}"/>
    <pc:docChg chg="addSld delSld modSld sldOrd modSection">
      <pc:chgData name="Nicolas Kepper" userId="S::nicolas.kepper@fs-students.de::877a7dfb-e90d-4533-a9bd-0298c340f1a8" providerId="AD" clId="Web-{1FC5655C-3F75-9D9C-C87E-DA2C3C6B3EC1}" dt="2021-12-02T18:00:21.422" v="44" actId="1076"/>
      <pc:docMkLst>
        <pc:docMk/>
      </pc:docMkLst>
      <pc:sldChg chg="new del">
        <pc:chgData name="Nicolas Kepper" userId="S::nicolas.kepper@fs-students.de::877a7dfb-e90d-4533-a9bd-0298c340f1a8" providerId="AD" clId="Web-{1FC5655C-3F75-9D9C-C87E-DA2C3C6B3EC1}" dt="2021-12-02T17:58:12.732" v="2"/>
        <pc:sldMkLst>
          <pc:docMk/>
          <pc:sldMk cId="2789770792" sldId="332"/>
        </pc:sldMkLst>
      </pc:sldChg>
      <pc:sldChg chg="addSp modSp new">
        <pc:chgData name="Nicolas Kepper" userId="S::nicolas.kepper@fs-students.de::877a7dfb-e90d-4533-a9bd-0298c340f1a8" providerId="AD" clId="Web-{1FC5655C-3F75-9D9C-C87E-DA2C3C6B3EC1}" dt="2021-12-02T17:58:54.795" v="31" actId="1076"/>
        <pc:sldMkLst>
          <pc:docMk/>
          <pc:sldMk cId="3814746397" sldId="332"/>
        </pc:sldMkLst>
        <pc:spChg chg="mod">
          <ac:chgData name="Nicolas Kepper" userId="S::nicolas.kepper@fs-students.de::877a7dfb-e90d-4533-a9bd-0298c340f1a8" providerId="AD" clId="Web-{1FC5655C-3F75-9D9C-C87E-DA2C3C6B3EC1}" dt="2021-12-02T17:58:45.936" v="28" actId="1076"/>
          <ac:spMkLst>
            <pc:docMk/>
            <pc:sldMk cId="3814746397" sldId="332"/>
            <ac:spMk id="2" creationId="{75003C72-8EAA-40C9-B0A1-658FFEE9101E}"/>
          </ac:spMkLst>
        </pc:spChg>
        <pc:picChg chg="add mod">
          <ac:chgData name="Nicolas Kepper" userId="S::nicolas.kepper@fs-students.de::877a7dfb-e90d-4533-a9bd-0298c340f1a8" providerId="AD" clId="Web-{1FC5655C-3F75-9D9C-C87E-DA2C3C6B3EC1}" dt="2021-12-02T17:58:54.795" v="31" actId="1076"/>
          <ac:picMkLst>
            <pc:docMk/>
            <pc:sldMk cId="3814746397" sldId="332"/>
            <ac:picMk id="5" creationId="{7155BDA3-0B59-4C47-8C64-37B5E1489D5D}"/>
          </ac:picMkLst>
        </pc:picChg>
      </pc:sldChg>
      <pc:sldChg chg="addSp delSp modSp add replId">
        <pc:chgData name="Nicolas Kepper" userId="S::nicolas.kepper@fs-students.de::877a7dfb-e90d-4533-a9bd-0298c340f1a8" providerId="AD" clId="Web-{1FC5655C-3F75-9D9C-C87E-DA2C3C6B3EC1}" dt="2021-12-02T18:00:21.422" v="44" actId="1076"/>
        <pc:sldMkLst>
          <pc:docMk/>
          <pc:sldMk cId="466765427" sldId="333"/>
        </pc:sldMkLst>
        <pc:picChg chg="del">
          <ac:chgData name="Nicolas Kepper" userId="S::nicolas.kepper@fs-students.de::877a7dfb-e90d-4533-a9bd-0298c340f1a8" providerId="AD" clId="Web-{1FC5655C-3F75-9D9C-C87E-DA2C3C6B3EC1}" dt="2021-12-02T17:59:50.359" v="40"/>
          <ac:picMkLst>
            <pc:docMk/>
            <pc:sldMk cId="466765427" sldId="333"/>
            <ac:picMk id="5" creationId="{7155BDA3-0B59-4C47-8C64-37B5E1489D5D}"/>
          </ac:picMkLst>
        </pc:picChg>
        <pc:picChg chg="add mod">
          <ac:chgData name="Nicolas Kepper" userId="S::nicolas.kepper@fs-students.de::877a7dfb-e90d-4533-a9bd-0298c340f1a8" providerId="AD" clId="Web-{1FC5655C-3F75-9D9C-C87E-DA2C3C6B3EC1}" dt="2021-12-02T18:00:21.422" v="44" actId="1076"/>
          <ac:picMkLst>
            <pc:docMk/>
            <pc:sldMk cId="466765427" sldId="333"/>
            <ac:picMk id="6" creationId="{F052A49B-683B-4221-A641-907A778FD463}"/>
          </ac:picMkLst>
        </pc:picChg>
      </pc:sldChg>
      <pc:sldChg chg="new del">
        <pc:chgData name="Nicolas Kepper" userId="S::nicolas.kepper@fs-students.de::877a7dfb-e90d-4533-a9bd-0298c340f1a8" providerId="AD" clId="Web-{1FC5655C-3F75-9D9C-C87E-DA2C3C6B3EC1}" dt="2021-12-02T17:58:13.669" v="3"/>
        <pc:sldMkLst>
          <pc:docMk/>
          <pc:sldMk cId="3630906197" sldId="333"/>
        </pc:sldMkLst>
      </pc:sldChg>
      <pc:sldChg chg="addSp delSp modSp add ord replId">
        <pc:chgData name="Nicolas Kepper" userId="S::nicolas.kepper@fs-students.de::877a7dfb-e90d-4533-a9bd-0298c340f1a8" providerId="AD" clId="Web-{1FC5655C-3F75-9D9C-C87E-DA2C3C6B3EC1}" dt="2021-12-02T17:59:48.327" v="39"/>
        <pc:sldMkLst>
          <pc:docMk/>
          <pc:sldMk cId="2752843269" sldId="334"/>
        </pc:sldMkLst>
        <pc:picChg chg="del">
          <ac:chgData name="Nicolas Kepper" userId="S::nicolas.kepper@fs-students.de::877a7dfb-e90d-4533-a9bd-0298c340f1a8" providerId="AD" clId="Web-{1FC5655C-3F75-9D9C-C87E-DA2C3C6B3EC1}" dt="2021-12-02T17:59:02.983" v="34"/>
          <ac:picMkLst>
            <pc:docMk/>
            <pc:sldMk cId="2752843269" sldId="334"/>
            <ac:picMk id="5" creationId="{7155BDA3-0B59-4C47-8C64-37B5E1489D5D}"/>
          </ac:picMkLst>
        </pc:picChg>
        <pc:picChg chg="add mod">
          <ac:chgData name="Nicolas Kepper" userId="S::nicolas.kepper@fs-students.de::877a7dfb-e90d-4533-a9bd-0298c340f1a8" providerId="AD" clId="Web-{1FC5655C-3F75-9D9C-C87E-DA2C3C6B3EC1}" dt="2021-12-02T17:59:42.827" v="38" actId="1076"/>
          <ac:picMkLst>
            <pc:docMk/>
            <pc:sldMk cId="2752843269" sldId="334"/>
            <ac:picMk id="6" creationId="{C7AE24FE-4DD1-414E-A8DD-FE01DD4DBC08}"/>
          </ac:picMkLst>
        </pc:picChg>
      </pc:sldChg>
    </pc:docChg>
  </pc:docChgLst>
  <pc:docChgLst>
    <pc:chgData name="Moritz Jäger" userId="baef10f5-c3da-44ed-bca4-d5242ae09486" providerId="ADAL" clId="{CDDE0EBA-AA02-D145-9C91-3FC0723D22A7}"/>
    <pc:docChg chg="undo custSel modSld">
      <pc:chgData name="Moritz Jäger" userId="baef10f5-c3da-44ed-bca4-d5242ae09486" providerId="ADAL" clId="{CDDE0EBA-AA02-D145-9C91-3FC0723D22A7}" dt="2021-12-02T19:41:50.030" v="546" actId="20577"/>
      <pc:docMkLst>
        <pc:docMk/>
      </pc:docMkLst>
      <pc:sldChg chg="modSp mod">
        <pc:chgData name="Moritz Jäger" userId="baef10f5-c3da-44ed-bca4-d5242ae09486" providerId="ADAL" clId="{CDDE0EBA-AA02-D145-9C91-3FC0723D22A7}" dt="2021-12-02T19:33:49.668" v="382" actId="20577"/>
        <pc:sldMkLst>
          <pc:docMk/>
          <pc:sldMk cId="643439429" sldId="294"/>
        </pc:sldMkLst>
        <pc:spChg chg="mod">
          <ac:chgData name="Moritz Jäger" userId="baef10f5-c3da-44ed-bca4-d5242ae09486" providerId="ADAL" clId="{CDDE0EBA-AA02-D145-9C91-3FC0723D22A7}" dt="2021-12-02T19:33:49.668" v="382" actId="20577"/>
          <ac:spMkLst>
            <pc:docMk/>
            <pc:sldMk cId="643439429" sldId="294"/>
            <ac:spMk id="4" creationId="{852B66CC-6776-C441-BEAD-07E6D6CAA415}"/>
          </ac:spMkLst>
        </pc:spChg>
      </pc:sldChg>
      <pc:sldChg chg="modSp mod">
        <pc:chgData name="Moritz Jäger" userId="baef10f5-c3da-44ed-bca4-d5242ae09486" providerId="ADAL" clId="{CDDE0EBA-AA02-D145-9C91-3FC0723D22A7}" dt="2021-12-02T19:41:50.030" v="546" actId="20577"/>
        <pc:sldMkLst>
          <pc:docMk/>
          <pc:sldMk cId="650266" sldId="317"/>
        </pc:sldMkLst>
        <pc:spChg chg="mod">
          <ac:chgData name="Moritz Jäger" userId="baef10f5-c3da-44ed-bca4-d5242ae09486" providerId="ADAL" clId="{CDDE0EBA-AA02-D145-9C91-3FC0723D22A7}" dt="2021-12-02T19:41:50.030" v="546" actId="20577"/>
          <ac:spMkLst>
            <pc:docMk/>
            <pc:sldMk cId="650266" sldId="317"/>
            <ac:spMk id="8" creationId="{01E9B58A-B269-5B45-B8BF-EF668E575CE2}"/>
          </ac:spMkLst>
        </pc:spChg>
      </pc:sldChg>
      <pc:sldChg chg="modSp mod">
        <pc:chgData name="Moritz Jäger" userId="baef10f5-c3da-44ed-bca4-d5242ae09486" providerId="ADAL" clId="{CDDE0EBA-AA02-D145-9C91-3FC0723D22A7}" dt="2021-12-02T19:40:25.872" v="515" actId="20577"/>
        <pc:sldMkLst>
          <pc:docMk/>
          <pc:sldMk cId="2981420412" sldId="318"/>
        </pc:sldMkLst>
        <pc:spChg chg="mod">
          <ac:chgData name="Moritz Jäger" userId="baef10f5-c3da-44ed-bca4-d5242ae09486" providerId="ADAL" clId="{CDDE0EBA-AA02-D145-9C91-3FC0723D22A7}" dt="2021-12-02T19:40:25.872" v="515" actId="20577"/>
          <ac:spMkLst>
            <pc:docMk/>
            <pc:sldMk cId="2981420412" sldId="318"/>
            <ac:spMk id="8" creationId="{01E9B58A-B269-5B45-B8BF-EF668E575CE2}"/>
          </ac:spMkLst>
        </pc:spChg>
      </pc:sldChg>
      <pc:sldChg chg="modSp mod">
        <pc:chgData name="Moritz Jäger" userId="baef10f5-c3da-44ed-bca4-d5242ae09486" providerId="ADAL" clId="{CDDE0EBA-AA02-D145-9C91-3FC0723D22A7}" dt="2021-12-02T19:13:23.713" v="370" actId="20577"/>
        <pc:sldMkLst>
          <pc:docMk/>
          <pc:sldMk cId="3997105165" sldId="327"/>
        </pc:sldMkLst>
        <pc:spChg chg="mod">
          <ac:chgData name="Moritz Jäger" userId="baef10f5-c3da-44ed-bca4-d5242ae09486" providerId="ADAL" clId="{CDDE0EBA-AA02-D145-9C91-3FC0723D22A7}" dt="2021-12-02T19:06:02.776" v="256" actId="20577"/>
          <ac:spMkLst>
            <pc:docMk/>
            <pc:sldMk cId="3997105165" sldId="327"/>
            <ac:spMk id="13" creationId="{8D1D3B60-8255-EC4C-B936-2454261E938F}"/>
          </ac:spMkLst>
        </pc:spChg>
        <pc:spChg chg="mod">
          <ac:chgData name="Moritz Jäger" userId="baef10f5-c3da-44ed-bca4-d5242ae09486" providerId="ADAL" clId="{CDDE0EBA-AA02-D145-9C91-3FC0723D22A7}" dt="2021-12-02T19:10:53.150" v="322" actId="20577"/>
          <ac:spMkLst>
            <pc:docMk/>
            <pc:sldMk cId="3997105165" sldId="327"/>
            <ac:spMk id="15" creationId="{B3AEB114-A843-4549-A26F-939819B43183}"/>
          </ac:spMkLst>
        </pc:spChg>
        <pc:spChg chg="mod">
          <ac:chgData name="Moritz Jäger" userId="baef10f5-c3da-44ed-bca4-d5242ae09486" providerId="ADAL" clId="{CDDE0EBA-AA02-D145-9C91-3FC0723D22A7}" dt="2021-12-02T19:13:23.713" v="370" actId="20577"/>
          <ac:spMkLst>
            <pc:docMk/>
            <pc:sldMk cId="3997105165" sldId="327"/>
            <ac:spMk id="17" creationId="{6E6A256B-33A2-BA4F-9E87-35189EF11AD2}"/>
          </ac:spMkLst>
        </pc:spChg>
      </pc:sldChg>
      <pc:sldChg chg="addSp delSp modSp mod">
        <pc:chgData name="Moritz Jäger" userId="baef10f5-c3da-44ed-bca4-d5242ae09486" providerId="ADAL" clId="{CDDE0EBA-AA02-D145-9C91-3FC0723D22A7}" dt="2021-12-02T18:57:09.380" v="195" actId="403"/>
        <pc:sldMkLst>
          <pc:docMk/>
          <pc:sldMk cId="1681348166" sldId="335"/>
        </pc:sldMkLst>
        <pc:spChg chg="add del mod">
          <ac:chgData name="Moritz Jäger" userId="baef10f5-c3da-44ed-bca4-d5242ae09486" providerId="ADAL" clId="{CDDE0EBA-AA02-D145-9C91-3FC0723D22A7}" dt="2021-12-02T18:45:30.371" v="8"/>
          <ac:spMkLst>
            <pc:docMk/>
            <pc:sldMk cId="1681348166" sldId="335"/>
            <ac:spMk id="2" creationId="{D214029A-D6D7-B94F-8DCF-F6AFD11CE9E2}"/>
          </ac:spMkLst>
        </pc:spChg>
        <pc:spChg chg="mod">
          <ac:chgData name="Moritz Jäger" userId="baef10f5-c3da-44ed-bca4-d5242ae09486" providerId="ADAL" clId="{CDDE0EBA-AA02-D145-9C91-3FC0723D22A7}" dt="2021-12-02T18:57:09.380" v="195" actId="403"/>
          <ac:spMkLst>
            <pc:docMk/>
            <pc:sldMk cId="1681348166" sldId="335"/>
            <ac:spMk id="6" creationId="{70346F5C-1C78-1448-87ED-0ADA90FA0800}"/>
          </ac:spMkLst>
        </pc:spChg>
        <pc:spChg chg="add del mod">
          <ac:chgData name="Moritz Jäger" userId="baef10f5-c3da-44ed-bca4-d5242ae09486" providerId="ADAL" clId="{CDDE0EBA-AA02-D145-9C91-3FC0723D22A7}" dt="2021-12-02T18:47:13.024" v="36"/>
          <ac:spMkLst>
            <pc:docMk/>
            <pc:sldMk cId="1681348166" sldId="335"/>
            <ac:spMk id="9" creationId="{A1F9DDF2-BFDD-9342-AE1B-367B7BB87A36}"/>
          </ac:spMkLst>
        </pc:spChg>
        <pc:spChg chg="add del mod">
          <ac:chgData name="Moritz Jäger" userId="baef10f5-c3da-44ed-bca4-d5242ae09486" providerId="ADAL" clId="{CDDE0EBA-AA02-D145-9C91-3FC0723D22A7}" dt="2021-12-02T18:46:57.043" v="32"/>
          <ac:spMkLst>
            <pc:docMk/>
            <pc:sldMk cId="1681348166" sldId="335"/>
            <ac:spMk id="10" creationId="{D9A88DAC-E3BD-1444-8D65-6BD90AB32C28}"/>
          </ac:spMkLst>
        </pc:spChg>
        <pc:spChg chg="mod">
          <ac:chgData name="Moritz Jäger" userId="baef10f5-c3da-44ed-bca4-d5242ae09486" providerId="ADAL" clId="{CDDE0EBA-AA02-D145-9C91-3FC0723D22A7}" dt="2021-12-02T18:50:52.145" v="126" actId="20577"/>
          <ac:spMkLst>
            <pc:docMk/>
            <pc:sldMk cId="1681348166" sldId="335"/>
            <ac:spMk id="15" creationId="{86F16265-95D4-824C-818C-2D89A08B0A98}"/>
          </ac:spMkLst>
        </pc:spChg>
        <pc:spChg chg="mod">
          <ac:chgData name="Moritz Jäger" userId="baef10f5-c3da-44ed-bca4-d5242ae09486" providerId="ADAL" clId="{CDDE0EBA-AA02-D145-9C91-3FC0723D22A7}" dt="2021-12-02T18:51:03.490" v="130" actId="20577"/>
          <ac:spMkLst>
            <pc:docMk/>
            <pc:sldMk cId="1681348166" sldId="335"/>
            <ac:spMk id="22" creationId="{75830330-C38D-E947-BCA4-44F2F75F2ABF}"/>
          </ac:spMkLst>
        </pc:spChg>
        <pc:spChg chg="mod">
          <ac:chgData name="Moritz Jäger" userId="baef10f5-c3da-44ed-bca4-d5242ae09486" providerId="ADAL" clId="{CDDE0EBA-AA02-D145-9C91-3FC0723D22A7}" dt="2021-12-02T18:46:17.590" v="23" actId="20577"/>
          <ac:spMkLst>
            <pc:docMk/>
            <pc:sldMk cId="1681348166" sldId="335"/>
            <ac:spMk id="35" creationId="{73F99BC2-15DC-F54D-8F65-BD80A17D11B0}"/>
          </ac:spMkLst>
        </pc:spChg>
        <pc:spChg chg="mod">
          <ac:chgData name="Moritz Jäger" userId="baef10f5-c3da-44ed-bca4-d5242ae09486" providerId="ADAL" clId="{CDDE0EBA-AA02-D145-9C91-3FC0723D22A7}" dt="2021-12-02T18:48:34.100" v="46" actId="14100"/>
          <ac:spMkLst>
            <pc:docMk/>
            <pc:sldMk cId="1681348166" sldId="335"/>
            <ac:spMk id="37" creationId="{E472440A-DCD1-F04A-A5F1-EA6D3F08F694}"/>
          </ac:spMkLst>
        </pc:spChg>
        <pc:spChg chg="mod">
          <ac:chgData name="Moritz Jäger" userId="baef10f5-c3da-44ed-bca4-d5242ae09486" providerId="ADAL" clId="{CDDE0EBA-AA02-D145-9C91-3FC0723D22A7}" dt="2021-12-02T18:51:31.688" v="138" actId="20577"/>
          <ac:spMkLst>
            <pc:docMk/>
            <pc:sldMk cId="1681348166" sldId="335"/>
            <ac:spMk id="38" creationId="{10064F8C-BA66-E64D-9AC0-5BC781112B0D}"/>
          </ac:spMkLst>
        </pc:spChg>
        <pc:spChg chg="del mod">
          <ac:chgData name="Moritz Jäger" userId="baef10f5-c3da-44ed-bca4-d5242ae09486" providerId="ADAL" clId="{CDDE0EBA-AA02-D145-9C91-3FC0723D22A7}" dt="2021-12-02T18:45:21.498" v="5"/>
          <ac:spMkLst>
            <pc:docMk/>
            <pc:sldMk cId="1681348166" sldId="335"/>
            <ac:spMk id="39" creationId="{CCECEC55-1ADF-6C48-A3EA-372DB748207B}"/>
          </ac:spMkLst>
        </pc:spChg>
        <pc:spChg chg="mod">
          <ac:chgData name="Moritz Jäger" userId="baef10f5-c3da-44ed-bca4-d5242ae09486" providerId="ADAL" clId="{CDDE0EBA-AA02-D145-9C91-3FC0723D22A7}" dt="2021-12-02T18:46:55.682" v="30"/>
          <ac:spMkLst>
            <pc:docMk/>
            <pc:sldMk cId="1681348166" sldId="335"/>
            <ac:spMk id="40" creationId="{19510654-C48C-7E44-AE95-FEA629A4E15C}"/>
          </ac:spMkLst>
        </pc:spChg>
        <pc:spChg chg="mod">
          <ac:chgData name="Moritz Jäger" userId="baef10f5-c3da-44ed-bca4-d5242ae09486" providerId="ADAL" clId="{CDDE0EBA-AA02-D145-9C91-3FC0723D22A7}" dt="2021-12-02T18:47:29.320" v="40"/>
          <ac:spMkLst>
            <pc:docMk/>
            <pc:sldMk cId="1681348166" sldId="335"/>
            <ac:spMk id="41" creationId="{359E3C36-9F0F-1246-9534-DE5A05A61898}"/>
          </ac:spMkLst>
        </pc:spChg>
        <pc:spChg chg="mod">
          <ac:chgData name="Moritz Jäger" userId="baef10f5-c3da-44ed-bca4-d5242ae09486" providerId="ADAL" clId="{CDDE0EBA-AA02-D145-9C91-3FC0723D22A7}" dt="2021-12-02T18:49:16.899" v="101"/>
          <ac:spMkLst>
            <pc:docMk/>
            <pc:sldMk cId="1681348166" sldId="335"/>
            <ac:spMk id="42" creationId="{FC3C141E-A607-024C-82FD-215A51436B02}"/>
          </ac:spMkLst>
        </pc:spChg>
        <pc:spChg chg="mod">
          <ac:chgData name="Moritz Jäger" userId="baef10f5-c3da-44ed-bca4-d5242ae09486" providerId="ADAL" clId="{CDDE0EBA-AA02-D145-9C91-3FC0723D22A7}" dt="2021-12-02T18:45:19.436" v="3"/>
          <ac:spMkLst>
            <pc:docMk/>
            <pc:sldMk cId="1681348166" sldId="335"/>
            <ac:spMk id="43" creationId="{1EE02745-FF1D-3B4F-B01F-C2C0AC82923A}"/>
          </ac:spMkLst>
        </pc:spChg>
        <pc:spChg chg="mod">
          <ac:chgData name="Moritz Jäger" userId="baef10f5-c3da-44ed-bca4-d5242ae09486" providerId="ADAL" clId="{CDDE0EBA-AA02-D145-9C91-3FC0723D22A7}" dt="2021-12-02T18:54:14.511" v="140" actId="20577"/>
          <ac:spMkLst>
            <pc:docMk/>
            <pc:sldMk cId="1681348166" sldId="335"/>
            <ac:spMk id="44" creationId="{1B4345E7-1A03-144B-8D85-50FBA92EA39A}"/>
          </ac:spMkLst>
        </pc:spChg>
        <pc:spChg chg="mod">
          <ac:chgData name="Moritz Jäger" userId="baef10f5-c3da-44ed-bca4-d5242ae09486" providerId="ADAL" clId="{CDDE0EBA-AA02-D145-9C91-3FC0723D22A7}" dt="2021-12-02T18:49:46.092" v="120" actId="20577"/>
          <ac:spMkLst>
            <pc:docMk/>
            <pc:sldMk cId="1681348166" sldId="335"/>
            <ac:spMk id="45" creationId="{ADE00512-5A90-C54F-98D9-31FE89519341}"/>
          </ac:spMkLst>
        </pc:spChg>
        <pc:spChg chg="mod">
          <ac:chgData name="Moritz Jäger" userId="baef10f5-c3da-44ed-bca4-d5242ae09486" providerId="ADAL" clId="{CDDE0EBA-AA02-D145-9C91-3FC0723D22A7}" dt="2021-12-02T18:49:28.537" v="117" actId="20577"/>
          <ac:spMkLst>
            <pc:docMk/>
            <pc:sldMk cId="1681348166" sldId="335"/>
            <ac:spMk id="46" creationId="{CBE2C568-1265-E340-9390-441DB862EB60}"/>
          </ac:spMkLst>
        </pc:spChg>
        <pc:spChg chg="add mod">
          <ac:chgData name="Moritz Jäger" userId="baef10f5-c3da-44ed-bca4-d5242ae09486" providerId="ADAL" clId="{CDDE0EBA-AA02-D145-9C91-3FC0723D22A7}" dt="2021-12-02T18:47:09.220" v="34" actId="1076"/>
          <ac:spMkLst>
            <pc:docMk/>
            <pc:sldMk cId="1681348166" sldId="335"/>
            <ac:spMk id="47" creationId="{8D82728E-7EF0-8545-96E7-EA6F46725E5F}"/>
          </ac:spMkLst>
        </pc:spChg>
        <pc:spChg chg="add del mod">
          <ac:chgData name="Moritz Jäger" userId="baef10f5-c3da-44ed-bca4-d5242ae09486" providerId="ADAL" clId="{CDDE0EBA-AA02-D145-9C91-3FC0723D22A7}" dt="2021-12-02T18:47:54.239" v="44"/>
          <ac:spMkLst>
            <pc:docMk/>
            <pc:sldMk cId="1681348166" sldId="335"/>
            <ac:spMk id="48" creationId="{95F0C21A-7528-384C-BD08-033BA7032726}"/>
          </ac:spMkLst>
        </pc:spChg>
      </pc:sldChg>
      <pc:sldChg chg="modSp">
        <pc:chgData name="Moritz Jäger" userId="baef10f5-c3da-44ed-bca4-d5242ae09486" providerId="ADAL" clId="{CDDE0EBA-AA02-D145-9C91-3FC0723D22A7}" dt="2021-12-02T19:03:50.286" v="196"/>
        <pc:sldMkLst>
          <pc:docMk/>
          <pc:sldMk cId="1275353775" sldId="336"/>
        </pc:sldMkLst>
        <pc:graphicFrameChg chg="mod">
          <ac:chgData name="Moritz Jäger" userId="baef10f5-c3da-44ed-bca4-d5242ae09486" providerId="ADAL" clId="{CDDE0EBA-AA02-D145-9C91-3FC0723D22A7}" dt="2021-12-02T19:03:50.286" v="196"/>
          <ac:graphicFrameMkLst>
            <pc:docMk/>
            <pc:sldMk cId="1275353775" sldId="336"/>
            <ac:graphicFrameMk id="344" creationId="{AF3BB2AF-F8B6-4C97-B441-288701A75122}"/>
          </ac:graphicFrameMkLst>
        </pc:graphicFrameChg>
      </pc:sldChg>
    </pc:docChg>
  </pc:docChgLst>
  <pc:docChgLst>
    <pc:chgData name="Dennis Simon Merlin Blaufuss" userId="fab3a1e6-fbdb-4e42-9bdb-e208537a394a" providerId="ADAL" clId="{5A982C1A-3093-954E-B578-E32FB7A52996}"/>
    <pc:docChg chg="undo custSel addSld delSld modSld sldOrd modSection">
      <pc:chgData name="Dennis Simon Merlin Blaufuss" userId="fab3a1e6-fbdb-4e42-9bdb-e208537a394a" providerId="ADAL" clId="{5A982C1A-3093-954E-B578-E32FB7A52996}" dt="2021-12-02T22:24:06.702" v="7598" actId="14100"/>
      <pc:docMkLst>
        <pc:docMk/>
      </pc:docMkLst>
      <pc:sldChg chg="modSp mod addCm">
        <pc:chgData name="Dennis Simon Merlin Blaufuss" userId="fab3a1e6-fbdb-4e42-9bdb-e208537a394a" providerId="ADAL" clId="{5A982C1A-3093-954E-B578-E32FB7A52996}" dt="2021-12-02T20:44:57.753" v="4725" actId="20577"/>
        <pc:sldMkLst>
          <pc:docMk/>
          <pc:sldMk cId="643439429" sldId="294"/>
        </pc:sldMkLst>
        <pc:spChg chg="mod">
          <ac:chgData name="Dennis Simon Merlin Blaufuss" userId="fab3a1e6-fbdb-4e42-9bdb-e208537a394a" providerId="ADAL" clId="{5A982C1A-3093-954E-B578-E32FB7A52996}" dt="2021-12-02T20:42:58.636" v="4717" actId="20577"/>
          <ac:spMkLst>
            <pc:docMk/>
            <pc:sldMk cId="643439429" sldId="294"/>
            <ac:spMk id="5" creationId="{5DD3BEF9-79D4-A14C-BAA9-1879EEBE3F12}"/>
          </ac:spMkLst>
        </pc:spChg>
        <pc:spChg chg="mod">
          <ac:chgData name="Dennis Simon Merlin Blaufuss" userId="fab3a1e6-fbdb-4e42-9bdb-e208537a394a" providerId="ADAL" clId="{5A982C1A-3093-954E-B578-E32FB7A52996}" dt="2021-12-02T20:44:57.753" v="4725" actId="20577"/>
          <ac:spMkLst>
            <pc:docMk/>
            <pc:sldMk cId="643439429" sldId="294"/>
            <ac:spMk id="9" creationId="{5CEAA97C-5BC0-0A41-A21C-6CFD72999005}"/>
          </ac:spMkLst>
        </pc:spChg>
        <pc:spChg chg="mod">
          <ac:chgData name="Dennis Simon Merlin Blaufuss" userId="fab3a1e6-fbdb-4e42-9bdb-e208537a394a" providerId="ADAL" clId="{5A982C1A-3093-954E-B578-E32FB7A52996}" dt="2021-12-01T11:41:18.266" v="24" actId="20577"/>
          <ac:spMkLst>
            <pc:docMk/>
            <pc:sldMk cId="643439429" sldId="294"/>
            <ac:spMk id="13" creationId="{5FA28AAB-1686-2F48-8615-540C0F7B4056}"/>
          </ac:spMkLst>
        </pc:spChg>
        <pc:spChg chg="mod">
          <ac:chgData name="Dennis Simon Merlin Blaufuss" userId="fab3a1e6-fbdb-4e42-9bdb-e208537a394a" providerId="ADAL" clId="{5A982C1A-3093-954E-B578-E32FB7A52996}" dt="2021-12-01T11:41:05.857" v="17" actId="20577"/>
          <ac:spMkLst>
            <pc:docMk/>
            <pc:sldMk cId="643439429" sldId="294"/>
            <ac:spMk id="17" creationId="{74375979-9520-DF48-B6D2-363200EF2B31}"/>
          </ac:spMkLst>
        </pc:spChg>
      </pc:sldChg>
      <pc:sldChg chg="modSp mod ord">
        <pc:chgData name="Dennis Simon Merlin Blaufuss" userId="fab3a1e6-fbdb-4e42-9bdb-e208537a394a" providerId="ADAL" clId="{5A982C1A-3093-954E-B578-E32FB7A52996}" dt="2021-12-02T21:34:08.636" v="6146" actId="20577"/>
        <pc:sldMkLst>
          <pc:docMk/>
          <pc:sldMk cId="2193493579" sldId="295"/>
        </pc:sldMkLst>
        <pc:spChg chg="mod">
          <ac:chgData name="Dennis Simon Merlin Blaufuss" userId="fab3a1e6-fbdb-4e42-9bdb-e208537a394a" providerId="ADAL" clId="{5A982C1A-3093-954E-B578-E32FB7A52996}" dt="2021-12-02T21:32:57.670" v="6139" actId="20577"/>
          <ac:spMkLst>
            <pc:docMk/>
            <pc:sldMk cId="2193493579" sldId="295"/>
            <ac:spMk id="4" creationId="{B06CB68E-7452-5641-B9D8-49F0D5AEDD00}"/>
          </ac:spMkLst>
        </pc:spChg>
        <pc:spChg chg="mod">
          <ac:chgData name="Dennis Simon Merlin Blaufuss" userId="fab3a1e6-fbdb-4e42-9bdb-e208537a394a" providerId="ADAL" clId="{5A982C1A-3093-954E-B578-E32FB7A52996}" dt="2021-12-02T21:34:08.636" v="6146" actId="20577"/>
          <ac:spMkLst>
            <pc:docMk/>
            <pc:sldMk cId="2193493579" sldId="295"/>
            <ac:spMk id="5" creationId="{58506BF4-67E7-5144-8054-CF85FF73A416}"/>
          </ac:spMkLst>
        </pc:spChg>
      </pc:sldChg>
      <pc:sldChg chg="addSp delSp modSp mod modClrScheme chgLayout modNotesTx">
        <pc:chgData name="Dennis Simon Merlin Blaufuss" userId="fab3a1e6-fbdb-4e42-9bdb-e208537a394a" providerId="ADAL" clId="{5A982C1A-3093-954E-B578-E32FB7A52996}" dt="2021-12-02T20:26:58.162" v="4595" actId="20577"/>
        <pc:sldMkLst>
          <pc:docMk/>
          <pc:sldMk cId="3691308258" sldId="296"/>
        </pc:sldMkLst>
        <pc:spChg chg="mod ord">
          <ac:chgData name="Dennis Simon Merlin Blaufuss" userId="fab3a1e6-fbdb-4e42-9bdb-e208537a394a" providerId="ADAL" clId="{5A982C1A-3093-954E-B578-E32FB7A52996}" dt="2021-12-01T13:11:51.513" v="1773" actId="20577"/>
          <ac:spMkLst>
            <pc:docMk/>
            <pc:sldMk cId="3691308258" sldId="296"/>
            <ac:spMk id="2" creationId="{DE32F95F-2028-5741-90BB-EC365394E5BD}"/>
          </ac:spMkLst>
        </pc:spChg>
        <pc:spChg chg="mod ord">
          <ac:chgData name="Dennis Simon Merlin Blaufuss" userId="fab3a1e6-fbdb-4e42-9bdb-e208537a394a" providerId="ADAL" clId="{5A982C1A-3093-954E-B578-E32FB7A52996}" dt="2021-12-02T20:26:58.162" v="4595" actId="20577"/>
          <ac:spMkLst>
            <pc:docMk/>
            <pc:sldMk cId="3691308258" sldId="296"/>
            <ac:spMk id="3" creationId="{A380253B-33B0-4045-A529-1BA93147EBE1}"/>
          </ac:spMkLst>
        </pc:spChg>
        <pc:spChg chg="mod ord">
          <ac:chgData name="Dennis Simon Merlin Blaufuss" userId="fab3a1e6-fbdb-4e42-9bdb-e208537a394a" providerId="ADAL" clId="{5A982C1A-3093-954E-B578-E32FB7A52996}" dt="2021-12-01T12:00:15.191" v="30" actId="700"/>
          <ac:spMkLst>
            <pc:docMk/>
            <pc:sldMk cId="3691308258" sldId="296"/>
            <ac:spMk id="4" creationId="{856669FE-5604-D743-AE67-5306BF3E10DA}"/>
          </ac:spMkLst>
        </pc:spChg>
        <pc:spChg chg="del">
          <ac:chgData name="Dennis Simon Merlin Blaufuss" userId="fab3a1e6-fbdb-4e42-9bdb-e208537a394a" providerId="ADAL" clId="{5A982C1A-3093-954E-B578-E32FB7A52996}" dt="2021-12-01T13:23:21.911" v="2193" actId="478"/>
          <ac:spMkLst>
            <pc:docMk/>
            <pc:sldMk cId="3691308258" sldId="296"/>
            <ac:spMk id="5" creationId="{33344F5F-3BFA-674D-813F-3839BCBE115C}"/>
          </ac:spMkLst>
        </pc:spChg>
        <pc:spChg chg="add del mod">
          <ac:chgData name="Dennis Simon Merlin Blaufuss" userId="fab3a1e6-fbdb-4e42-9bdb-e208537a394a" providerId="ADAL" clId="{5A982C1A-3093-954E-B578-E32FB7A52996}" dt="2021-12-01T11:59:56.868" v="29"/>
          <ac:spMkLst>
            <pc:docMk/>
            <pc:sldMk cId="3691308258" sldId="296"/>
            <ac:spMk id="6" creationId="{8D29B307-6731-2647-98A2-00DF15C3A89A}"/>
          </ac:spMkLst>
        </pc:spChg>
        <pc:spChg chg="add del mod ord">
          <ac:chgData name="Dennis Simon Merlin Blaufuss" userId="fab3a1e6-fbdb-4e42-9bdb-e208537a394a" providerId="ADAL" clId="{5A982C1A-3093-954E-B578-E32FB7A52996}" dt="2021-12-01T12:42:38.470" v="1228" actId="478"/>
          <ac:spMkLst>
            <pc:docMk/>
            <pc:sldMk cId="3691308258" sldId="296"/>
            <ac:spMk id="7" creationId="{9102E5B2-5C3C-6048-A66D-102651DAF952}"/>
          </ac:spMkLst>
        </pc:spChg>
        <pc:spChg chg="add mod ord">
          <ac:chgData name="Dennis Simon Merlin Blaufuss" userId="fab3a1e6-fbdb-4e42-9bdb-e208537a394a" providerId="ADAL" clId="{5A982C1A-3093-954E-B578-E32FB7A52996}" dt="2021-12-01T13:07:32.474" v="1734" actId="20577"/>
          <ac:spMkLst>
            <pc:docMk/>
            <pc:sldMk cId="3691308258" sldId="296"/>
            <ac:spMk id="8" creationId="{5DF805C5-B64C-5B41-8565-66E96741EB90}"/>
          </ac:spMkLst>
        </pc:spChg>
        <pc:spChg chg="add del mod">
          <ac:chgData name="Dennis Simon Merlin Blaufuss" userId="fab3a1e6-fbdb-4e42-9bdb-e208537a394a" providerId="ADAL" clId="{5A982C1A-3093-954E-B578-E32FB7A52996}" dt="2021-12-01T12:42:40.611" v="1229" actId="478"/>
          <ac:spMkLst>
            <pc:docMk/>
            <pc:sldMk cId="3691308258" sldId="296"/>
            <ac:spMk id="9" creationId="{CAC08FD0-B95F-FA4E-BC39-316602A73AD5}"/>
          </ac:spMkLst>
        </pc:spChg>
        <pc:spChg chg="add del mod">
          <ac:chgData name="Dennis Simon Merlin Blaufuss" userId="fab3a1e6-fbdb-4e42-9bdb-e208537a394a" providerId="ADAL" clId="{5A982C1A-3093-954E-B578-E32FB7A52996}" dt="2021-12-01T13:08:13.832" v="1736" actId="478"/>
          <ac:spMkLst>
            <pc:docMk/>
            <pc:sldMk cId="3691308258" sldId="296"/>
            <ac:spMk id="10" creationId="{54176CA7-0CC9-7146-A09F-CF05D4B059A1}"/>
          </ac:spMkLst>
        </pc:spChg>
        <pc:spChg chg="add mod">
          <ac:chgData name="Dennis Simon Merlin Blaufuss" userId="fab3a1e6-fbdb-4e42-9bdb-e208537a394a" providerId="ADAL" clId="{5A982C1A-3093-954E-B578-E32FB7A52996}" dt="2021-12-01T15:01:48.935" v="4216" actId="20577"/>
          <ac:spMkLst>
            <pc:docMk/>
            <pc:sldMk cId="3691308258" sldId="296"/>
            <ac:spMk id="11" creationId="{C5CBD84A-0FD1-6143-B70B-9E2DB8E11F94}"/>
          </ac:spMkLst>
        </pc:spChg>
        <pc:spChg chg="add del mod">
          <ac:chgData name="Dennis Simon Merlin Blaufuss" userId="fab3a1e6-fbdb-4e42-9bdb-e208537a394a" providerId="ADAL" clId="{5A982C1A-3093-954E-B578-E32FB7A52996}" dt="2021-12-01T13:13:14.334" v="1836"/>
          <ac:spMkLst>
            <pc:docMk/>
            <pc:sldMk cId="3691308258" sldId="296"/>
            <ac:spMk id="12" creationId="{55814B1D-0BC2-1A40-B223-CFFCCD5458BC}"/>
          </ac:spMkLst>
        </pc:spChg>
        <pc:spChg chg="add del mod">
          <ac:chgData name="Dennis Simon Merlin Blaufuss" userId="fab3a1e6-fbdb-4e42-9bdb-e208537a394a" providerId="ADAL" clId="{5A982C1A-3093-954E-B578-E32FB7A52996}" dt="2021-12-01T13:31:27.353" v="2308" actId="478"/>
          <ac:spMkLst>
            <pc:docMk/>
            <pc:sldMk cId="3691308258" sldId="296"/>
            <ac:spMk id="14" creationId="{DECCEF48-B27D-EC40-A75F-3DE7C6F5EC86}"/>
          </ac:spMkLst>
        </pc:spChg>
        <pc:spChg chg="add mod">
          <ac:chgData name="Dennis Simon Merlin Blaufuss" userId="fab3a1e6-fbdb-4e42-9bdb-e208537a394a" providerId="ADAL" clId="{5A982C1A-3093-954E-B578-E32FB7A52996}" dt="2021-12-01T15:02:26.466" v="4227" actId="14100"/>
          <ac:spMkLst>
            <pc:docMk/>
            <pc:sldMk cId="3691308258" sldId="296"/>
            <ac:spMk id="15" creationId="{D352ADAB-8079-FC45-B930-AB4C51AD6F93}"/>
          </ac:spMkLst>
        </pc:spChg>
        <pc:graphicFrameChg chg="add mod modGraphic">
          <ac:chgData name="Dennis Simon Merlin Blaufuss" userId="fab3a1e6-fbdb-4e42-9bdb-e208537a394a" providerId="ADAL" clId="{5A982C1A-3093-954E-B578-E32FB7A52996}" dt="2021-12-02T20:26:43.761" v="4581" actId="20577"/>
          <ac:graphicFrameMkLst>
            <pc:docMk/>
            <pc:sldMk cId="3691308258" sldId="296"/>
            <ac:graphicFrameMk id="13" creationId="{6F5F9EFD-8770-F248-9CDB-85304EEE4B84}"/>
          </ac:graphicFrameMkLst>
        </pc:graphicFrameChg>
      </pc:sldChg>
      <pc:sldChg chg="addCm">
        <pc:chgData name="Dennis Simon Merlin Blaufuss" userId="fab3a1e6-fbdb-4e42-9bdb-e208537a394a" providerId="ADAL" clId="{5A982C1A-3093-954E-B578-E32FB7A52996}" dt="2021-12-01T11:42:35.569" v="25"/>
        <pc:sldMkLst>
          <pc:docMk/>
          <pc:sldMk cId="1946818996" sldId="298"/>
        </pc:sldMkLst>
      </pc:sldChg>
      <pc:sldChg chg="modSp mod">
        <pc:chgData name="Dennis Simon Merlin Blaufuss" userId="fab3a1e6-fbdb-4e42-9bdb-e208537a394a" providerId="ADAL" clId="{5A982C1A-3093-954E-B578-E32FB7A52996}" dt="2021-12-02T21:42:06.429" v="6177" actId="20577"/>
        <pc:sldMkLst>
          <pc:docMk/>
          <pc:sldMk cId="865120761" sldId="306"/>
        </pc:sldMkLst>
        <pc:spChg chg="mod">
          <ac:chgData name="Dennis Simon Merlin Blaufuss" userId="fab3a1e6-fbdb-4e42-9bdb-e208537a394a" providerId="ADAL" clId="{5A982C1A-3093-954E-B578-E32FB7A52996}" dt="2021-12-02T20:50:36.051" v="4791" actId="20577"/>
          <ac:spMkLst>
            <pc:docMk/>
            <pc:sldMk cId="865120761" sldId="306"/>
            <ac:spMk id="2" creationId="{DE32F95F-2028-5741-90BB-EC365394E5BD}"/>
          </ac:spMkLst>
        </pc:spChg>
        <pc:spChg chg="mod">
          <ac:chgData name="Dennis Simon Merlin Blaufuss" userId="fab3a1e6-fbdb-4e42-9bdb-e208537a394a" providerId="ADAL" clId="{5A982C1A-3093-954E-B578-E32FB7A52996}" dt="2021-12-02T21:42:06.429" v="6177" actId="20577"/>
          <ac:spMkLst>
            <pc:docMk/>
            <pc:sldMk cId="865120761" sldId="306"/>
            <ac:spMk id="6" creationId="{3B18AC75-D6DA-5749-9440-CDB4C590A9F7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1:45:51.860" v="6258" actId="20577"/>
        <pc:sldMkLst>
          <pc:docMk/>
          <pc:sldMk cId="2757320864" sldId="307"/>
        </pc:sldMkLst>
        <pc:spChg chg="mod">
          <ac:chgData name="Dennis Simon Merlin Blaufuss" userId="fab3a1e6-fbdb-4e42-9bdb-e208537a394a" providerId="ADAL" clId="{5A982C1A-3093-954E-B578-E32FB7A52996}" dt="2021-12-02T21:43:32.200" v="6244" actId="20577"/>
          <ac:spMkLst>
            <pc:docMk/>
            <pc:sldMk cId="2757320864" sldId="307"/>
            <ac:spMk id="32" creationId="{53D43DFB-49B0-2749-BDBA-C95D69E5290F}"/>
          </ac:spMkLst>
        </pc:spChg>
        <pc:spChg chg="mod">
          <ac:chgData name="Dennis Simon Merlin Blaufuss" userId="fab3a1e6-fbdb-4e42-9bdb-e208537a394a" providerId="ADAL" clId="{5A982C1A-3093-954E-B578-E32FB7A52996}" dt="2021-12-02T20:29:56.187" v="4649" actId="20577"/>
          <ac:spMkLst>
            <pc:docMk/>
            <pc:sldMk cId="2757320864" sldId="307"/>
            <ac:spMk id="97" creationId="{7BE516A2-AFC0-7C43-88DB-DB7ECE1F396F}"/>
          </ac:spMkLst>
        </pc:spChg>
        <pc:spChg chg="mod">
          <ac:chgData name="Dennis Simon Merlin Blaufuss" userId="fab3a1e6-fbdb-4e42-9bdb-e208537a394a" providerId="ADAL" clId="{5A982C1A-3093-954E-B578-E32FB7A52996}" dt="2021-12-02T21:45:51.860" v="6258" actId="20577"/>
          <ac:spMkLst>
            <pc:docMk/>
            <pc:sldMk cId="2757320864" sldId="307"/>
            <ac:spMk id="137" creationId="{E9C11720-9B94-3444-B38D-C1C399E5DCC5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1:51:18.930" v="6391" actId="20577"/>
        <pc:sldMkLst>
          <pc:docMk/>
          <pc:sldMk cId="1406041091" sldId="309"/>
        </pc:sldMkLst>
        <pc:spChg chg="mod">
          <ac:chgData name="Dennis Simon Merlin Blaufuss" userId="fab3a1e6-fbdb-4e42-9bdb-e208537a394a" providerId="ADAL" clId="{5A982C1A-3093-954E-B578-E32FB7A52996}" dt="2021-12-02T21:51:18.930" v="6391" actId="20577"/>
          <ac:spMkLst>
            <pc:docMk/>
            <pc:sldMk cId="1406041091" sldId="309"/>
            <ac:spMk id="9" creationId="{20ED6FD8-E4A2-CD4E-B349-367DD0BFE6D9}"/>
          </ac:spMkLst>
        </pc:spChg>
      </pc:sldChg>
      <pc:sldChg chg="addSp modSp mod">
        <pc:chgData name="Dennis Simon Merlin Blaufuss" userId="fab3a1e6-fbdb-4e42-9bdb-e208537a394a" providerId="ADAL" clId="{5A982C1A-3093-954E-B578-E32FB7A52996}" dt="2021-12-02T21:52:43.777" v="6437" actId="20577"/>
        <pc:sldMkLst>
          <pc:docMk/>
          <pc:sldMk cId="3212233935" sldId="310"/>
        </pc:sldMkLst>
        <pc:spChg chg="mod">
          <ac:chgData name="Dennis Simon Merlin Blaufuss" userId="fab3a1e6-fbdb-4e42-9bdb-e208537a394a" providerId="ADAL" clId="{5A982C1A-3093-954E-B578-E32FB7A52996}" dt="2021-12-02T21:52:43.777" v="6437" actId="20577"/>
          <ac:spMkLst>
            <pc:docMk/>
            <pc:sldMk cId="3212233935" sldId="310"/>
            <ac:spMk id="9" creationId="{20ED6FD8-E4A2-CD4E-B349-367DD0BFE6D9}"/>
          </ac:spMkLst>
        </pc:spChg>
        <pc:graphicFrameChg chg="add mod">
          <ac:chgData name="Dennis Simon Merlin Blaufuss" userId="fab3a1e6-fbdb-4e42-9bdb-e208537a394a" providerId="ADAL" clId="{5A982C1A-3093-954E-B578-E32FB7A52996}" dt="2021-12-02T20:34:58.764" v="4671" actId="1076"/>
          <ac:graphicFrameMkLst>
            <pc:docMk/>
            <pc:sldMk cId="3212233935" sldId="310"/>
            <ac:graphicFrameMk id="11" creationId="{00000000-0008-0000-0300-000067000000}"/>
          </ac:graphicFrameMkLst>
        </pc:graphicFrameChg>
        <pc:picChg chg="mod">
          <ac:chgData name="Dennis Simon Merlin Blaufuss" userId="fab3a1e6-fbdb-4e42-9bdb-e208537a394a" providerId="ADAL" clId="{5A982C1A-3093-954E-B578-E32FB7A52996}" dt="2021-12-02T20:30:16.850" v="4651" actId="1076"/>
          <ac:picMkLst>
            <pc:docMk/>
            <pc:sldMk cId="3212233935" sldId="310"/>
            <ac:picMk id="5" creationId="{FB28284A-8C4B-624C-8F5A-B1082399DF92}"/>
          </ac:picMkLst>
        </pc:picChg>
      </pc:sldChg>
      <pc:sldChg chg="modSp mod">
        <pc:chgData name="Dennis Simon Merlin Blaufuss" userId="fab3a1e6-fbdb-4e42-9bdb-e208537a394a" providerId="ADAL" clId="{5A982C1A-3093-954E-B578-E32FB7A52996}" dt="2021-12-02T22:00:03.991" v="6671" actId="20577"/>
        <pc:sldMkLst>
          <pc:docMk/>
          <pc:sldMk cId="2489519417" sldId="311"/>
        </pc:sldMkLst>
        <pc:spChg chg="mod">
          <ac:chgData name="Dennis Simon Merlin Blaufuss" userId="fab3a1e6-fbdb-4e42-9bdb-e208537a394a" providerId="ADAL" clId="{5A982C1A-3093-954E-B578-E32FB7A52996}" dt="2021-12-02T22:00:03.991" v="6671" actId="20577"/>
          <ac:spMkLst>
            <pc:docMk/>
            <pc:sldMk cId="2489519417" sldId="311"/>
            <ac:spMk id="9" creationId="{20ED6FD8-E4A2-CD4E-B349-367DD0BFE6D9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2:03:27.447" v="6831" actId="20577"/>
        <pc:sldMkLst>
          <pc:docMk/>
          <pc:sldMk cId="1404299409" sldId="312"/>
        </pc:sldMkLst>
        <pc:spChg chg="mod">
          <ac:chgData name="Dennis Simon Merlin Blaufuss" userId="fab3a1e6-fbdb-4e42-9bdb-e208537a394a" providerId="ADAL" clId="{5A982C1A-3093-954E-B578-E32FB7A52996}" dt="2021-12-02T22:03:27.447" v="6831" actId="20577"/>
          <ac:spMkLst>
            <pc:docMk/>
            <pc:sldMk cId="1404299409" sldId="312"/>
            <ac:spMk id="9" creationId="{20ED6FD8-E4A2-CD4E-B349-367DD0BFE6D9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2:01:26.615" v="6700" actId="20577"/>
        <pc:sldMkLst>
          <pc:docMk/>
          <pc:sldMk cId="507371348" sldId="313"/>
        </pc:sldMkLst>
        <pc:spChg chg="mod">
          <ac:chgData name="Dennis Simon Merlin Blaufuss" userId="fab3a1e6-fbdb-4e42-9bdb-e208537a394a" providerId="ADAL" clId="{5A982C1A-3093-954E-B578-E32FB7A52996}" dt="2021-12-02T21:58:10.359" v="6585" actId="20577"/>
          <ac:spMkLst>
            <pc:docMk/>
            <pc:sldMk cId="507371348" sldId="313"/>
            <ac:spMk id="7" creationId="{2DB7A7EE-E601-184A-8C03-57981F6A0E57}"/>
          </ac:spMkLst>
        </pc:spChg>
        <pc:spChg chg="mod">
          <ac:chgData name="Dennis Simon Merlin Blaufuss" userId="fab3a1e6-fbdb-4e42-9bdb-e208537a394a" providerId="ADAL" clId="{5A982C1A-3093-954E-B578-E32FB7A52996}" dt="2021-12-02T22:01:26.615" v="6700" actId="20577"/>
          <ac:spMkLst>
            <pc:docMk/>
            <pc:sldMk cId="507371348" sldId="313"/>
            <ac:spMk id="9" creationId="{20ED6FD8-E4A2-CD4E-B349-367DD0BFE6D9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1:53:19.939" v="6439" actId="20577"/>
        <pc:sldMkLst>
          <pc:docMk/>
          <pc:sldMk cId="535366547" sldId="315"/>
        </pc:sldMkLst>
        <pc:spChg chg="mod">
          <ac:chgData name="Dennis Simon Merlin Blaufuss" userId="fab3a1e6-fbdb-4e42-9bdb-e208537a394a" providerId="ADAL" clId="{5A982C1A-3093-954E-B578-E32FB7A52996}" dt="2021-12-02T21:53:19.939" v="6439" actId="20577"/>
          <ac:spMkLst>
            <pc:docMk/>
            <pc:sldMk cId="535366547" sldId="315"/>
            <ac:spMk id="15" creationId="{22F0D0E1-86B6-4742-A4A9-DC8F0C324829}"/>
          </ac:spMkLst>
        </pc:spChg>
        <pc:picChg chg="mod">
          <ac:chgData name="Dennis Simon Merlin Blaufuss" userId="fab3a1e6-fbdb-4e42-9bdb-e208537a394a" providerId="ADAL" clId="{5A982C1A-3093-954E-B578-E32FB7A52996}" dt="2021-12-02T20:30:25.200" v="4653" actId="1076"/>
          <ac:picMkLst>
            <pc:docMk/>
            <pc:sldMk cId="535366547" sldId="315"/>
            <ac:picMk id="8" creationId="{2439FE01-1F30-3942-B0FC-E17AE8C4D8DD}"/>
          </ac:picMkLst>
        </pc:picChg>
      </pc:sldChg>
      <pc:sldChg chg="addSp delSp modSp mod modClrScheme chgLayout">
        <pc:chgData name="Dennis Simon Merlin Blaufuss" userId="fab3a1e6-fbdb-4e42-9bdb-e208537a394a" providerId="ADAL" clId="{5A982C1A-3093-954E-B578-E32FB7A52996}" dt="2021-12-02T22:17:51.408" v="7230" actId="20577"/>
        <pc:sldMkLst>
          <pc:docMk/>
          <pc:sldMk cId="4147096415" sldId="316"/>
        </pc:sldMkLst>
        <pc:spChg chg="mod ord">
          <ac:chgData name="Dennis Simon Merlin Blaufuss" userId="fab3a1e6-fbdb-4e42-9bdb-e208537a394a" providerId="ADAL" clId="{5A982C1A-3093-954E-B578-E32FB7A52996}" dt="2021-12-02T21:31:29.203" v="6116" actId="255"/>
          <ac:spMkLst>
            <pc:docMk/>
            <pc:sldMk cId="4147096415" sldId="316"/>
            <ac:spMk id="2" creationId="{E0CDA722-A773-464B-960B-73929CB5E7E5}"/>
          </ac:spMkLst>
        </pc:spChg>
        <pc:spChg chg="del mod ord">
          <ac:chgData name="Dennis Simon Merlin Blaufuss" userId="fab3a1e6-fbdb-4e42-9bdb-e208537a394a" providerId="ADAL" clId="{5A982C1A-3093-954E-B578-E32FB7A52996}" dt="2021-12-02T20:31:27.072" v="4659" actId="478"/>
          <ac:spMkLst>
            <pc:docMk/>
            <pc:sldMk cId="4147096415" sldId="316"/>
            <ac:spMk id="3" creationId="{B0EA22A9-3742-2B49-AAA5-A89F0BA469F1}"/>
          </ac:spMkLst>
        </pc:spChg>
        <pc:spChg chg="mod ord">
          <ac:chgData name="Dennis Simon Merlin Blaufuss" userId="fab3a1e6-fbdb-4e42-9bdb-e208537a394a" providerId="ADAL" clId="{5A982C1A-3093-954E-B578-E32FB7A52996}" dt="2021-12-02T20:55:25.529" v="4843" actId="700"/>
          <ac:spMkLst>
            <pc:docMk/>
            <pc:sldMk cId="4147096415" sldId="316"/>
            <ac:spMk id="4" creationId="{9F23AC55-041A-BE4D-AAB0-ED7444C0B3EB}"/>
          </ac:spMkLst>
        </pc:spChg>
        <pc:spChg chg="add del mod ord">
          <ac:chgData name="Dennis Simon Merlin Blaufuss" userId="fab3a1e6-fbdb-4e42-9bdb-e208537a394a" providerId="ADAL" clId="{5A982C1A-3093-954E-B578-E32FB7A52996}" dt="2021-12-02T20:31:25.783" v="4658" actId="478"/>
          <ac:spMkLst>
            <pc:docMk/>
            <pc:sldMk cId="4147096415" sldId="316"/>
            <ac:spMk id="5" creationId="{3BA4D2E6-005C-C94D-B168-7BC6E83633E2}"/>
          </ac:spMkLst>
        </pc:spChg>
        <pc:spChg chg="add del mod ord">
          <ac:chgData name="Dennis Simon Merlin Blaufuss" userId="fab3a1e6-fbdb-4e42-9bdb-e208537a394a" providerId="ADAL" clId="{5A982C1A-3093-954E-B578-E32FB7A52996}" dt="2021-12-02T20:31:30.638" v="4661" actId="700"/>
          <ac:spMkLst>
            <pc:docMk/>
            <pc:sldMk cId="4147096415" sldId="316"/>
            <ac:spMk id="6" creationId="{BCBDE348-2696-6E4B-AB9A-3EBE4DAFACE6}"/>
          </ac:spMkLst>
        </pc:spChg>
        <pc:spChg chg="add del mod">
          <ac:chgData name="Dennis Simon Merlin Blaufuss" userId="fab3a1e6-fbdb-4e42-9bdb-e208537a394a" providerId="ADAL" clId="{5A982C1A-3093-954E-B578-E32FB7A52996}" dt="2021-12-02T20:31:28.526" v="4660" actId="478"/>
          <ac:spMkLst>
            <pc:docMk/>
            <pc:sldMk cId="4147096415" sldId="316"/>
            <ac:spMk id="10" creationId="{1CC8F7C8-06D3-2F46-A57D-DEDB4FB7B007}"/>
          </ac:spMkLst>
        </pc:spChg>
        <pc:spChg chg="del">
          <ac:chgData name="Dennis Simon Merlin Blaufuss" userId="fab3a1e6-fbdb-4e42-9bdb-e208537a394a" providerId="ADAL" clId="{5A982C1A-3093-954E-B578-E32FB7A52996}" dt="2021-12-02T20:31:23.036" v="4656" actId="478"/>
          <ac:spMkLst>
            <pc:docMk/>
            <pc:sldMk cId="4147096415" sldId="316"/>
            <ac:spMk id="18" creationId="{860C39F2-E7B5-A642-B506-1FA83A53DA58}"/>
          </ac:spMkLst>
        </pc:spChg>
        <pc:spChg chg="del">
          <ac:chgData name="Dennis Simon Merlin Blaufuss" userId="fab3a1e6-fbdb-4e42-9bdb-e208537a394a" providerId="ADAL" clId="{5A982C1A-3093-954E-B578-E32FB7A52996}" dt="2021-12-02T20:31:20.331" v="4655" actId="478"/>
          <ac:spMkLst>
            <pc:docMk/>
            <pc:sldMk cId="4147096415" sldId="316"/>
            <ac:spMk id="19" creationId="{6CA3E61B-C4A4-1B4F-BBBC-6CE520E68B2E}"/>
          </ac:spMkLst>
        </pc:spChg>
        <pc:spChg chg="del">
          <ac:chgData name="Dennis Simon Merlin Blaufuss" userId="fab3a1e6-fbdb-4e42-9bdb-e208537a394a" providerId="ADAL" clId="{5A982C1A-3093-954E-B578-E32FB7A52996}" dt="2021-12-02T20:31:24.475" v="4657" actId="478"/>
          <ac:spMkLst>
            <pc:docMk/>
            <pc:sldMk cId="4147096415" sldId="316"/>
            <ac:spMk id="20" creationId="{20048237-59C6-1E47-98EF-79C2188D8A0F}"/>
          </ac:spMkLst>
        </pc:spChg>
        <pc:spChg chg="del">
          <ac:chgData name="Dennis Simon Merlin Blaufuss" userId="fab3a1e6-fbdb-4e42-9bdb-e208537a394a" providerId="ADAL" clId="{5A982C1A-3093-954E-B578-E32FB7A52996}" dt="2021-12-02T20:53:09.611" v="4841" actId="478"/>
          <ac:spMkLst>
            <pc:docMk/>
            <pc:sldMk cId="4147096415" sldId="316"/>
            <ac:spMk id="21" creationId="{5DF7CF00-5081-9C4D-AAB6-DF08A6DA6176}"/>
          </ac:spMkLst>
        </pc:spChg>
        <pc:spChg chg="add del mod ord">
          <ac:chgData name="Dennis Simon Merlin Blaufuss" userId="fab3a1e6-fbdb-4e42-9bdb-e208537a394a" providerId="ADAL" clId="{5A982C1A-3093-954E-B578-E32FB7A52996}" dt="2021-12-02T20:31:39.424" v="4662" actId="700"/>
          <ac:spMkLst>
            <pc:docMk/>
            <pc:sldMk cId="4147096415" sldId="316"/>
            <ac:spMk id="22" creationId="{BF1F7C1D-49D5-6341-94F3-F6FD30B3EEEB}"/>
          </ac:spMkLst>
        </pc:spChg>
        <pc:spChg chg="add del mod ord">
          <ac:chgData name="Dennis Simon Merlin Blaufuss" userId="fab3a1e6-fbdb-4e42-9bdb-e208537a394a" providerId="ADAL" clId="{5A982C1A-3093-954E-B578-E32FB7A52996}" dt="2021-12-02T20:31:42.574" v="4663" actId="700"/>
          <ac:spMkLst>
            <pc:docMk/>
            <pc:sldMk cId="4147096415" sldId="316"/>
            <ac:spMk id="23" creationId="{707C1560-F8B3-C640-988B-312E604D778C}"/>
          </ac:spMkLst>
        </pc:spChg>
        <pc:spChg chg="add del mod ord">
          <ac:chgData name="Dennis Simon Merlin Blaufuss" userId="fab3a1e6-fbdb-4e42-9bdb-e208537a394a" providerId="ADAL" clId="{5A982C1A-3093-954E-B578-E32FB7A52996}" dt="2021-12-02T20:31:42.574" v="4663" actId="700"/>
          <ac:spMkLst>
            <pc:docMk/>
            <pc:sldMk cId="4147096415" sldId="316"/>
            <ac:spMk id="24" creationId="{94AF2936-DE9F-A94E-B53E-DAE61E628DFA}"/>
          </ac:spMkLst>
        </pc:spChg>
        <pc:spChg chg="add del mod ord">
          <ac:chgData name="Dennis Simon Merlin Blaufuss" userId="fab3a1e6-fbdb-4e42-9bdb-e208537a394a" providerId="ADAL" clId="{5A982C1A-3093-954E-B578-E32FB7A52996}" dt="2021-12-02T20:31:42.574" v="4663" actId="700"/>
          <ac:spMkLst>
            <pc:docMk/>
            <pc:sldMk cId="4147096415" sldId="316"/>
            <ac:spMk id="25" creationId="{4E32A1D6-63AB-694D-9853-D51AA2FFAB7A}"/>
          </ac:spMkLst>
        </pc:spChg>
        <pc:spChg chg="add del mod ord">
          <ac:chgData name="Dennis Simon Merlin Blaufuss" userId="fab3a1e6-fbdb-4e42-9bdb-e208537a394a" providerId="ADAL" clId="{5A982C1A-3093-954E-B578-E32FB7A52996}" dt="2021-12-02T20:55:25.529" v="4843" actId="700"/>
          <ac:spMkLst>
            <pc:docMk/>
            <pc:sldMk cId="4147096415" sldId="316"/>
            <ac:spMk id="26" creationId="{FC4BF02D-72C3-3B47-8446-512C6FF81B63}"/>
          </ac:spMkLst>
        </pc:spChg>
        <pc:spChg chg="add del mod ord">
          <ac:chgData name="Dennis Simon Merlin Blaufuss" userId="fab3a1e6-fbdb-4e42-9bdb-e208537a394a" providerId="ADAL" clId="{5A982C1A-3093-954E-B578-E32FB7A52996}" dt="2021-12-02T20:55:25.529" v="4843" actId="700"/>
          <ac:spMkLst>
            <pc:docMk/>
            <pc:sldMk cId="4147096415" sldId="316"/>
            <ac:spMk id="27" creationId="{6F7BE65A-A042-7846-BCC1-8FF358F5E099}"/>
          </ac:spMkLst>
        </pc:spChg>
        <pc:spChg chg="add mod ord">
          <ac:chgData name="Dennis Simon Merlin Blaufuss" userId="fab3a1e6-fbdb-4e42-9bdb-e208537a394a" providerId="ADAL" clId="{5A982C1A-3093-954E-B578-E32FB7A52996}" dt="2021-12-02T20:55:25.529" v="4843" actId="700"/>
          <ac:spMkLst>
            <pc:docMk/>
            <pc:sldMk cId="4147096415" sldId="316"/>
            <ac:spMk id="28" creationId="{8B4F77CF-9EC3-E34A-9F1D-093ED0CB9B3D}"/>
          </ac:spMkLst>
        </pc:spChg>
        <pc:spChg chg="add mod">
          <ac:chgData name="Dennis Simon Merlin Blaufuss" userId="fab3a1e6-fbdb-4e42-9bdb-e208537a394a" providerId="ADAL" clId="{5A982C1A-3093-954E-B578-E32FB7A52996}" dt="2021-12-02T22:17:08.958" v="7098" actId="20577"/>
          <ac:spMkLst>
            <pc:docMk/>
            <pc:sldMk cId="4147096415" sldId="316"/>
            <ac:spMk id="29" creationId="{F8F666F1-F315-9240-A392-3EE27EBFADCC}"/>
          </ac:spMkLst>
        </pc:spChg>
        <pc:spChg chg="add mod">
          <ac:chgData name="Dennis Simon Merlin Blaufuss" userId="fab3a1e6-fbdb-4e42-9bdb-e208537a394a" providerId="ADAL" clId="{5A982C1A-3093-954E-B578-E32FB7A52996}" dt="2021-12-02T22:16:41.766" v="7096" actId="20577"/>
          <ac:spMkLst>
            <pc:docMk/>
            <pc:sldMk cId="4147096415" sldId="316"/>
            <ac:spMk id="30" creationId="{D5A908CB-7F7F-8743-9174-033ADD5F9529}"/>
          </ac:spMkLst>
        </pc:spChg>
        <pc:spChg chg="add mod">
          <ac:chgData name="Dennis Simon Merlin Blaufuss" userId="fab3a1e6-fbdb-4e42-9bdb-e208537a394a" providerId="ADAL" clId="{5A982C1A-3093-954E-B578-E32FB7A52996}" dt="2021-12-02T22:17:51.408" v="7230" actId="20577"/>
          <ac:spMkLst>
            <pc:docMk/>
            <pc:sldMk cId="4147096415" sldId="316"/>
            <ac:spMk id="31" creationId="{FD0F880E-BE2C-B447-AD7E-30BA04B2B634}"/>
          </ac:spMkLst>
        </pc:spChg>
        <pc:spChg chg="mod">
          <ac:chgData name="Dennis Simon Merlin Blaufuss" userId="fab3a1e6-fbdb-4e42-9bdb-e208537a394a" providerId="ADAL" clId="{5A982C1A-3093-954E-B578-E32FB7A52996}" dt="2021-12-02T21:21:50.509" v="5688" actId="207"/>
          <ac:spMkLst>
            <pc:docMk/>
            <pc:sldMk cId="4147096415" sldId="316"/>
            <ac:spMk id="37" creationId="{5623F5FA-E936-2A4C-B7E9-1A887B8E218A}"/>
          </ac:spMkLst>
        </pc:spChg>
        <pc:spChg chg="add del mod">
          <ac:chgData name="Dennis Simon Merlin Blaufuss" userId="fab3a1e6-fbdb-4e42-9bdb-e208537a394a" providerId="ADAL" clId="{5A982C1A-3093-954E-B578-E32FB7A52996}" dt="2021-12-02T22:14:35.455" v="7091" actId="20577"/>
          <ac:spMkLst>
            <pc:docMk/>
            <pc:sldMk cId="4147096415" sldId="316"/>
            <ac:spMk id="41" creationId="{062C1CF6-AC0E-944E-A85E-FF243F607918}"/>
          </ac:spMkLst>
        </pc:spChg>
        <pc:picChg chg="add del mod">
          <ac:chgData name="Dennis Simon Merlin Blaufuss" userId="fab3a1e6-fbdb-4e42-9bdb-e208537a394a" providerId="ADAL" clId="{5A982C1A-3093-954E-B578-E32FB7A52996}" dt="2021-12-02T20:58:07.590" v="4874" actId="478"/>
          <ac:picMkLst>
            <pc:docMk/>
            <pc:sldMk cId="4147096415" sldId="316"/>
            <ac:picMk id="32" creationId="{396F267B-BF67-9B44-B5FF-96CE823696D9}"/>
          </ac:picMkLst>
        </pc:picChg>
        <pc:picChg chg="add del mod">
          <ac:chgData name="Dennis Simon Merlin Blaufuss" userId="fab3a1e6-fbdb-4e42-9bdb-e208537a394a" providerId="ADAL" clId="{5A982C1A-3093-954E-B578-E32FB7A52996}" dt="2021-12-02T21:04:32.601" v="4931" actId="478"/>
          <ac:picMkLst>
            <pc:docMk/>
            <pc:sldMk cId="4147096415" sldId="316"/>
            <ac:picMk id="33" creationId="{0886CDBA-ED2E-C946-A4FD-BA87209816CF}"/>
          </ac:picMkLst>
        </pc:picChg>
        <pc:picChg chg="add del mod">
          <ac:chgData name="Dennis Simon Merlin Blaufuss" userId="fab3a1e6-fbdb-4e42-9bdb-e208537a394a" providerId="ADAL" clId="{5A982C1A-3093-954E-B578-E32FB7A52996}" dt="2021-12-02T20:59:57.503" v="4920" actId="478"/>
          <ac:picMkLst>
            <pc:docMk/>
            <pc:sldMk cId="4147096415" sldId="316"/>
            <ac:picMk id="34" creationId="{E8385FB3-187D-9A40-B748-82FBAFAB2016}"/>
          </ac:picMkLst>
        </pc:picChg>
        <pc:picChg chg="add mod">
          <ac:chgData name="Dennis Simon Merlin Blaufuss" userId="fab3a1e6-fbdb-4e42-9bdb-e208537a394a" providerId="ADAL" clId="{5A982C1A-3093-954E-B578-E32FB7A52996}" dt="2021-12-02T20:58:21.107" v="4877" actId="1076"/>
          <ac:picMkLst>
            <pc:docMk/>
            <pc:sldMk cId="4147096415" sldId="316"/>
            <ac:picMk id="36" creationId="{5BD78997-3D41-AE46-A07E-7C2A85C4AF79}"/>
          </ac:picMkLst>
        </pc:picChg>
        <pc:picChg chg="add mod">
          <ac:chgData name="Dennis Simon Merlin Blaufuss" userId="fab3a1e6-fbdb-4e42-9bdb-e208537a394a" providerId="ADAL" clId="{5A982C1A-3093-954E-B578-E32FB7A52996}" dt="2021-12-02T21:00:08.139" v="4922" actId="1076"/>
          <ac:picMkLst>
            <pc:docMk/>
            <pc:sldMk cId="4147096415" sldId="316"/>
            <ac:picMk id="38" creationId="{EA08DB75-A5BF-9346-9E36-A6A0A880C31A}"/>
          </ac:picMkLst>
        </pc:picChg>
        <pc:picChg chg="add mod">
          <ac:chgData name="Dennis Simon Merlin Blaufuss" userId="fab3a1e6-fbdb-4e42-9bdb-e208537a394a" providerId="ADAL" clId="{5A982C1A-3093-954E-B578-E32FB7A52996}" dt="2021-12-02T21:05:08.083" v="4935" actId="14100"/>
          <ac:picMkLst>
            <pc:docMk/>
            <pc:sldMk cId="4147096415" sldId="316"/>
            <ac:picMk id="40" creationId="{699CC8AF-22CE-5142-8989-6A1AB8A89012}"/>
          </ac:picMkLst>
        </pc:picChg>
        <pc:picChg chg="add del mod">
          <ac:chgData name="Dennis Simon Merlin Blaufuss" userId="fab3a1e6-fbdb-4e42-9bdb-e208537a394a" providerId="ADAL" clId="{5A982C1A-3093-954E-B578-E32FB7A52996}" dt="2021-12-02T21:03:34.909" v="4927" actId="478"/>
          <ac:picMkLst>
            <pc:docMk/>
            <pc:sldMk cId="4147096415" sldId="316"/>
            <ac:picMk id="42" creationId="{437274EA-378F-8347-AD02-F91BB5ECAB7B}"/>
          </ac:picMkLst>
        </pc:picChg>
      </pc:sldChg>
      <pc:sldChg chg="modSp mod">
        <pc:chgData name="Dennis Simon Merlin Blaufuss" userId="fab3a1e6-fbdb-4e42-9bdb-e208537a394a" providerId="ADAL" clId="{5A982C1A-3093-954E-B578-E32FB7A52996}" dt="2021-12-02T20:52:14.481" v="4810"/>
        <pc:sldMkLst>
          <pc:docMk/>
          <pc:sldMk cId="650266" sldId="317"/>
        </pc:sldMkLst>
        <pc:spChg chg="mod">
          <ac:chgData name="Dennis Simon Merlin Blaufuss" userId="fab3a1e6-fbdb-4e42-9bdb-e208537a394a" providerId="ADAL" clId="{5A982C1A-3093-954E-B578-E32FB7A52996}" dt="2021-12-02T20:52:14.481" v="4810"/>
          <ac:spMkLst>
            <pc:docMk/>
            <pc:sldMk cId="650266" sldId="317"/>
            <ac:spMk id="2" creationId="{96BAD88B-23AB-B84C-8731-432BC365658F}"/>
          </ac:spMkLst>
        </pc:spChg>
        <pc:spChg chg="mod">
          <ac:chgData name="Dennis Simon Merlin Blaufuss" userId="fab3a1e6-fbdb-4e42-9bdb-e208537a394a" providerId="ADAL" clId="{5A982C1A-3093-954E-B578-E32FB7A52996}" dt="2021-12-02T20:51:36.820" v="4800" actId="1035"/>
          <ac:spMkLst>
            <pc:docMk/>
            <pc:sldMk cId="650266" sldId="317"/>
            <ac:spMk id="9" creationId="{91A59E7C-0A96-304D-9B77-7AC2B0700E08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1:40:27.795" v="6164" actId="20577"/>
        <pc:sldMkLst>
          <pc:docMk/>
          <pc:sldMk cId="2981420412" sldId="318"/>
        </pc:sldMkLst>
        <pc:spChg chg="mod">
          <ac:chgData name="Dennis Simon Merlin Blaufuss" userId="fab3a1e6-fbdb-4e42-9bdb-e208537a394a" providerId="ADAL" clId="{5A982C1A-3093-954E-B578-E32FB7A52996}" dt="2021-12-02T20:52:09.264" v="4809" actId="20577"/>
          <ac:spMkLst>
            <pc:docMk/>
            <pc:sldMk cId="2981420412" sldId="318"/>
            <ac:spMk id="2" creationId="{96BAD88B-23AB-B84C-8731-432BC365658F}"/>
          </ac:spMkLst>
        </pc:spChg>
        <pc:spChg chg="mod">
          <ac:chgData name="Dennis Simon Merlin Blaufuss" userId="fab3a1e6-fbdb-4e42-9bdb-e208537a394a" providerId="ADAL" clId="{5A982C1A-3093-954E-B578-E32FB7A52996}" dt="2021-12-02T21:40:27.795" v="6164" actId="20577"/>
          <ac:spMkLst>
            <pc:docMk/>
            <pc:sldMk cId="2981420412" sldId="318"/>
            <ac:spMk id="8" creationId="{01E9B58A-B269-5B45-B8BF-EF668E575CE2}"/>
          </ac:spMkLst>
        </pc:spChg>
      </pc:sldChg>
      <pc:sldChg chg="delSp modSp add del mod modNotesTx">
        <pc:chgData name="Dennis Simon Merlin Blaufuss" userId="fab3a1e6-fbdb-4e42-9bdb-e208537a394a" providerId="ADAL" clId="{5A982C1A-3093-954E-B578-E32FB7A52996}" dt="2021-12-01T14:59:14.484" v="4208" actId="2696"/>
        <pc:sldMkLst>
          <pc:docMk/>
          <pc:sldMk cId="85667747" sldId="320"/>
        </pc:sldMkLst>
        <pc:spChg chg="mod">
          <ac:chgData name="Dennis Simon Merlin Blaufuss" userId="fab3a1e6-fbdb-4e42-9bdb-e208537a394a" providerId="ADAL" clId="{5A982C1A-3093-954E-B578-E32FB7A52996}" dt="2021-12-01T13:42:29.861" v="2642" actId="20577"/>
          <ac:spMkLst>
            <pc:docMk/>
            <pc:sldMk cId="85667747" sldId="320"/>
            <ac:spMk id="2" creationId="{DE32F95F-2028-5741-90BB-EC365394E5BD}"/>
          </ac:spMkLst>
        </pc:spChg>
        <pc:spChg chg="mod">
          <ac:chgData name="Dennis Simon Merlin Blaufuss" userId="fab3a1e6-fbdb-4e42-9bdb-e208537a394a" providerId="ADAL" clId="{5A982C1A-3093-954E-B578-E32FB7A52996}" dt="2021-12-01T14:32:59.148" v="3725" actId="20577"/>
          <ac:spMkLst>
            <pc:docMk/>
            <pc:sldMk cId="85667747" sldId="320"/>
            <ac:spMk id="3" creationId="{A380253B-33B0-4045-A529-1BA93147EBE1}"/>
          </ac:spMkLst>
        </pc:spChg>
        <pc:spChg chg="del">
          <ac:chgData name="Dennis Simon Merlin Blaufuss" userId="fab3a1e6-fbdb-4e42-9bdb-e208537a394a" providerId="ADAL" clId="{5A982C1A-3093-954E-B578-E32FB7A52996}" dt="2021-12-01T13:23:25.260" v="2194" actId="478"/>
          <ac:spMkLst>
            <pc:docMk/>
            <pc:sldMk cId="85667747" sldId="320"/>
            <ac:spMk id="5" creationId="{33344F5F-3BFA-674D-813F-3839BCBE115C}"/>
          </ac:spMkLst>
        </pc:spChg>
        <pc:spChg chg="mod">
          <ac:chgData name="Dennis Simon Merlin Blaufuss" userId="fab3a1e6-fbdb-4e42-9bdb-e208537a394a" providerId="ADAL" clId="{5A982C1A-3093-954E-B578-E32FB7A52996}" dt="2021-12-01T13:41:56.784" v="2611" actId="20577"/>
          <ac:spMkLst>
            <pc:docMk/>
            <pc:sldMk cId="85667747" sldId="320"/>
            <ac:spMk id="11" creationId="{C5CBD84A-0FD1-6143-B70B-9E2DB8E11F94}"/>
          </ac:spMkLst>
        </pc:spChg>
      </pc:sldChg>
      <pc:sldChg chg="addSp delSp modSp add mod modNotesTx">
        <pc:chgData name="Dennis Simon Merlin Blaufuss" userId="fab3a1e6-fbdb-4e42-9bdb-e208537a394a" providerId="ADAL" clId="{5A982C1A-3093-954E-B578-E32FB7A52996}" dt="2021-12-02T21:01:06.418" v="4924" actId="1076"/>
        <pc:sldMkLst>
          <pc:docMk/>
          <pc:sldMk cId="1485682845" sldId="321"/>
        </pc:sldMkLst>
        <pc:spChg chg="del mod">
          <ac:chgData name="Dennis Simon Merlin Blaufuss" userId="fab3a1e6-fbdb-4e42-9bdb-e208537a394a" providerId="ADAL" clId="{5A982C1A-3093-954E-B578-E32FB7A52996}" dt="2021-12-01T14:42:21.018" v="3728" actId="478"/>
          <ac:spMkLst>
            <pc:docMk/>
            <pc:sldMk cId="1485682845" sldId="321"/>
            <ac:spMk id="3" creationId="{A380253B-33B0-4045-A529-1BA93147EBE1}"/>
          </ac:spMkLst>
        </pc:spChg>
        <pc:spChg chg="add del mod">
          <ac:chgData name="Dennis Simon Merlin Blaufuss" userId="fab3a1e6-fbdb-4e42-9bdb-e208537a394a" providerId="ADAL" clId="{5A982C1A-3093-954E-B578-E32FB7A52996}" dt="2021-12-01T14:48:34.195" v="3828"/>
          <ac:spMkLst>
            <pc:docMk/>
            <pc:sldMk cId="1485682845" sldId="321"/>
            <ac:spMk id="6" creationId="{9FFE2892-D7E7-C946-AA8B-9B9424D091CE}"/>
          </ac:spMkLst>
        </pc:spChg>
        <pc:spChg chg="mod">
          <ac:chgData name="Dennis Simon Merlin Blaufuss" userId="fab3a1e6-fbdb-4e42-9bdb-e208537a394a" providerId="ADAL" clId="{5A982C1A-3093-954E-B578-E32FB7A52996}" dt="2021-12-02T20:24:24.192" v="4563" actId="20577"/>
          <ac:spMkLst>
            <pc:docMk/>
            <pc:sldMk cId="1485682845" sldId="321"/>
            <ac:spMk id="9" creationId="{C0D5374B-9E85-F648-9671-142A2F9CF1A7}"/>
          </ac:spMkLst>
        </pc:spChg>
        <pc:spChg chg="mod">
          <ac:chgData name="Dennis Simon Merlin Blaufuss" userId="fab3a1e6-fbdb-4e42-9bdb-e208537a394a" providerId="ADAL" clId="{5A982C1A-3093-954E-B578-E32FB7A52996}" dt="2021-12-01T14:53:49.028" v="4109" actId="20577"/>
          <ac:spMkLst>
            <pc:docMk/>
            <pc:sldMk cId="1485682845" sldId="321"/>
            <ac:spMk id="11" creationId="{C5CBD84A-0FD1-6143-B70B-9E2DB8E11F94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12" creationId="{879C60E6-B805-EC45-B185-26764C3B7A79}"/>
          </ac:spMkLst>
        </pc:spChg>
        <pc:spChg chg="del mod">
          <ac:chgData name="Dennis Simon Merlin Blaufuss" userId="fab3a1e6-fbdb-4e42-9bdb-e208537a394a" providerId="ADAL" clId="{5A982C1A-3093-954E-B578-E32FB7A52996}" dt="2021-12-01T14:47:19.039" v="3811" actId="478"/>
          <ac:spMkLst>
            <pc:docMk/>
            <pc:sldMk cId="1485682845" sldId="321"/>
            <ac:spMk id="13" creationId="{CB643039-8C9B-4E4B-BBE6-D7C1A5738F20}"/>
          </ac:spMkLst>
        </pc:spChg>
        <pc:spChg chg="del mod">
          <ac:chgData name="Dennis Simon Merlin Blaufuss" userId="fab3a1e6-fbdb-4e42-9bdb-e208537a394a" providerId="ADAL" clId="{5A982C1A-3093-954E-B578-E32FB7A52996}" dt="2021-12-01T14:47:33.214" v="3814" actId="478"/>
          <ac:spMkLst>
            <pc:docMk/>
            <pc:sldMk cId="1485682845" sldId="321"/>
            <ac:spMk id="14" creationId="{01CF6912-A1F1-0341-B5FC-C012958B12D9}"/>
          </ac:spMkLst>
        </pc:spChg>
        <pc:spChg chg="del mod">
          <ac:chgData name="Dennis Simon Merlin Blaufuss" userId="fab3a1e6-fbdb-4e42-9bdb-e208537a394a" providerId="ADAL" clId="{5A982C1A-3093-954E-B578-E32FB7A52996}" dt="2021-12-01T14:47:27.854" v="3813" actId="478"/>
          <ac:spMkLst>
            <pc:docMk/>
            <pc:sldMk cId="1485682845" sldId="321"/>
            <ac:spMk id="15" creationId="{2D46A2CD-93CC-4544-85F9-B6207DE12483}"/>
          </ac:spMkLst>
        </pc:spChg>
        <pc:spChg chg="del mod">
          <ac:chgData name="Dennis Simon Merlin Blaufuss" userId="fab3a1e6-fbdb-4e42-9bdb-e208537a394a" providerId="ADAL" clId="{5A982C1A-3093-954E-B578-E32FB7A52996}" dt="2021-12-01T14:47:23.533" v="3812" actId="478"/>
          <ac:spMkLst>
            <pc:docMk/>
            <pc:sldMk cId="1485682845" sldId="321"/>
            <ac:spMk id="16" creationId="{AC254759-DC25-2A4D-B60B-401CC11CD43E}"/>
          </ac:spMkLst>
        </pc:spChg>
        <pc:spChg chg="mod">
          <ac:chgData name="Dennis Simon Merlin Blaufuss" userId="fab3a1e6-fbdb-4e42-9bdb-e208537a394a" providerId="ADAL" clId="{5A982C1A-3093-954E-B578-E32FB7A52996}" dt="2021-12-02T20:23:42.323" v="4548" actId="20577"/>
          <ac:spMkLst>
            <pc:docMk/>
            <pc:sldMk cId="1485682845" sldId="321"/>
            <ac:spMk id="18" creationId="{76F3876D-4291-BF4B-9C49-8931221857D2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20" creationId="{5031433C-5F67-7E41-AF93-57F8720C73ED}"/>
          </ac:spMkLst>
        </pc:spChg>
        <pc:spChg chg="del mod">
          <ac:chgData name="Dennis Simon Merlin Blaufuss" userId="fab3a1e6-fbdb-4e42-9bdb-e208537a394a" providerId="ADAL" clId="{5A982C1A-3093-954E-B578-E32FB7A52996}" dt="2021-12-01T14:47:43.027" v="3815" actId="478"/>
          <ac:spMkLst>
            <pc:docMk/>
            <pc:sldMk cId="1485682845" sldId="321"/>
            <ac:spMk id="21" creationId="{499F1718-8731-5D40-B317-CC43B533B0FB}"/>
          </ac:spMkLst>
        </pc:spChg>
        <pc:spChg chg="del mod">
          <ac:chgData name="Dennis Simon Merlin Blaufuss" userId="fab3a1e6-fbdb-4e42-9bdb-e208537a394a" providerId="ADAL" clId="{5A982C1A-3093-954E-B578-E32FB7A52996}" dt="2021-12-01T14:47:59.453" v="3819" actId="478"/>
          <ac:spMkLst>
            <pc:docMk/>
            <pc:sldMk cId="1485682845" sldId="321"/>
            <ac:spMk id="22" creationId="{276E4946-554C-6E40-8E85-20C8F62741C6}"/>
          </ac:spMkLst>
        </pc:spChg>
        <pc:spChg chg="del mod">
          <ac:chgData name="Dennis Simon Merlin Blaufuss" userId="fab3a1e6-fbdb-4e42-9bdb-e208537a394a" providerId="ADAL" clId="{5A982C1A-3093-954E-B578-E32FB7A52996}" dt="2021-12-01T14:48:08.367" v="3821" actId="478"/>
          <ac:spMkLst>
            <pc:docMk/>
            <pc:sldMk cId="1485682845" sldId="321"/>
            <ac:spMk id="23" creationId="{46CA5A1A-25D6-A342-8951-EE6FC772CF0B}"/>
          </ac:spMkLst>
        </pc:spChg>
        <pc:spChg chg="del mod">
          <ac:chgData name="Dennis Simon Merlin Blaufuss" userId="fab3a1e6-fbdb-4e42-9bdb-e208537a394a" providerId="ADAL" clId="{5A982C1A-3093-954E-B578-E32FB7A52996}" dt="2021-12-01T14:48:05.250" v="3820" actId="478"/>
          <ac:spMkLst>
            <pc:docMk/>
            <pc:sldMk cId="1485682845" sldId="321"/>
            <ac:spMk id="24" creationId="{916A1377-A8CA-C947-BD27-277E5DAD4FF2}"/>
          </ac:spMkLst>
        </pc:spChg>
        <pc:spChg chg="mod">
          <ac:chgData name="Dennis Simon Merlin Blaufuss" userId="fab3a1e6-fbdb-4e42-9bdb-e208537a394a" providerId="ADAL" clId="{5A982C1A-3093-954E-B578-E32FB7A52996}" dt="2021-12-01T14:45:36.221" v="3808"/>
          <ac:spMkLst>
            <pc:docMk/>
            <pc:sldMk cId="1485682845" sldId="321"/>
            <ac:spMk id="26" creationId="{30A02ACC-07AF-9447-B839-F604480AC10A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28" creationId="{7A91B5D8-4EF0-CC43-9BCA-1711B3CBD4B3}"/>
          </ac:spMkLst>
        </pc:spChg>
        <pc:spChg chg="del mod">
          <ac:chgData name="Dennis Simon Merlin Blaufuss" userId="fab3a1e6-fbdb-4e42-9bdb-e208537a394a" providerId="ADAL" clId="{5A982C1A-3093-954E-B578-E32FB7A52996}" dt="2021-12-01T14:48:17.134" v="3822" actId="478"/>
          <ac:spMkLst>
            <pc:docMk/>
            <pc:sldMk cId="1485682845" sldId="321"/>
            <ac:spMk id="29" creationId="{E35FC9DE-A213-094D-BE83-A1F2F1F16585}"/>
          </ac:spMkLst>
        </pc:spChg>
        <pc:spChg chg="del mod">
          <ac:chgData name="Dennis Simon Merlin Blaufuss" userId="fab3a1e6-fbdb-4e42-9bdb-e208537a394a" providerId="ADAL" clId="{5A982C1A-3093-954E-B578-E32FB7A52996}" dt="2021-12-01T14:48:24.536" v="3824" actId="478"/>
          <ac:spMkLst>
            <pc:docMk/>
            <pc:sldMk cId="1485682845" sldId="321"/>
            <ac:spMk id="30" creationId="{03D283BD-628A-1B4C-AD10-7AC75996A300}"/>
          </ac:spMkLst>
        </pc:spChg>
        <pc:spChg chg="del mod">
          <ac:chgData name="Dennis Simon Merlin Blaufuss" userId="fab3a1e6-fbdb-4e42-9bdb-e208537a394a" providerId="ADAL" clId="{5A982C1A-3093-954E-B578-E32FB7A52996}" dt="2021-12-01T14:48:33.420" v="3826" actId="478"/>
          <ac:spMkLst>
            <pc:docMk/>
            <pc:sldMk cId="1485682845" sldId="321"/>
            <ac:spMk id="31" creationId="{F1CCF16E-9A8C-9247-B37E-3186ED661B7C}"/>
          </ac:spMkLst>
        </pc:spChg>
        <pc:spChg chg="del mod">
          <ac:chgData name="Dennis Simon Merlin Blaufuss" userId="fab3a1e6-fbdb-4e42-9bdb-e208537a394a" providerId="ADAL" clId="{5A982C1A-3093-954E-B578-E32FB7A52996}" dt="2021-12-01T14:48:21.019" v="3823" actId="478"/>
          <ac:spMkLst>
            <pc:docMk/>
            <pc:sldMk cId="1485682845" sldId="321"/>
            <ac:spMk id="32" creationId="{A2A76EE2-A4E5-7B4D-ACD5-34CFE6369AC5}"/>
          </ac:spMkLst>
        </pc:spChg>
        <pc:spChg chg="mod">
          <ac:chgData name="Dennis Simon Merlin Blaufuss" userId="fab3a1e6-fbdb-4e42-9bdb-e208537a394a" providerId="ADAL" clId="{5A982C1A-3093-954E-B578-E32FB7A52996}" dt="2021-12-02T20:22:31.622" v="4458" actId="20577"/>
          <ac:spMkLst>
            <pc:docMk/>
            <pc:sldMk cId="1485682845" sldId="321"/>
            <ac:spMk id="34" creationId="{14B71D95-7C99-8E49-80DA-F1386F1B6F97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36" creationId="{AB39EDD0-3DB0-3A48-8435-2973BA8C972E}"/>
          </ac:spMkLst>
        </pc:spChg>
        <pc:spChg chg="del mod">
          <ac:chgData name="Dennis Simon Merlin Blaufuss" userId="fab3a1e6-fbdb-4e42-9bdb-e208537a394a" providerId="ADAL" clId="{5A982C1A-3093-954E-B578-E32FB7A52996}" dt="2021-12-01T14:49:02.790" v="3833" actId="478"/>
          <ac:spMkLst>
            <pc:docMk/>
            <pc:sldMk cId="1485682845" sldId="321"/>
            <ac:spMk id="37" creationId="{3B113858-894D-DB41-AF30-84D023F2CDE5}"/>
          </ac:spMkLst>
        </pc:spChg>
        <pc:spChg chg="del mod">
          <ac:chgData name="Dennis Simon Merlin Blaufuss" userId="fab3a1e6-fbdb-4e42-9bdb-e208537a394a" providerId="ADAL" clId="{5A982C1A-3093-954E-B578-E32FB7A52996}" dt="2021-12-01T14:49:20.200" v="3836" actId="478"/>
          <ac:spMkLst>
            <pc:docMk/>
            <pc:sldMk cId="1485682845" sldId="321"/>
            <ac:spMk id="38" creationId="{F8C3C084-98CA-3C46-A8D7-7A19259B8F2C}"/>
          </ac:spMkLst>
        </pc:spChg>
        <pc:spChg chg="del mod">
          <ac:chgData name="Dennis Simon Merlin Blaufuss" userId="fab3a1e6-fbdb-4e42-9bdb-e208537a394a" providerId="ADAL" clId="{5A982C1A-3093-954E-B578-E32FB7A52996}" dt="2021-12-01T14:49:10.280" v="3834" actId="478"/>
          <ac:spMkLst>
            <pc:docMk/>
            <pc:sldMk cId="1485682845" sldId="321"/>
            <ac:spMk id="39" creationId="{368FD673-F3FA-CE41-B455-7ADB5F06B87D}"/>
          </ac:spMkLst>
        </pc:spChg>
        <pc:spChg chg="del mod">
          <ac:chgData name="Dennis Simon Merlin Blaufuss" userId="fab3a1e6-fbdb-4e42-9bdb-e208537a394a" providerId="ADAL" clId="{5A982C1A-3093-954E-B578-E32FB7A52996}" dt="2021-12-01T14:49:14.318" v="3835" actId="478"/>
          <ac:spMkLst>
            <pc:docMk/>
            <pc:sldMk cId="1485682845" sldId="321"/>
            <ac:spMk id="40" creationId="{AA30CDCD-AF4C-504E-B5B7-B205805CF13D}"/>
          </ac:spMkLst>
        </pc:spChg>
        <pc:spChg chg="mod">
          <ac:chgData name="Dennis Simon Merlin Blaufuss" userId="fab3a1e6-fbdb-4e42-9bdb-e208537a394a" providerId="ADAL" clId="{5A982C1A-3093-954E-B578-E32FB7A52996}" dt="2021-12-01T14:45:26.376" v="3807" actId="20577"/>
          <ac:spMkLst>
            <pc:docMk/>
            <pc:sldMk cId="1485682845" sldId="321"/>
            <ac:spMk id="42" creationId="{91C5891E-D207-C04D-BAD3-20F06409CA6E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44" creationId="{DB74D4BF-DE7F-0945-B83C-47D8E326124B}"/>
          </ac:spMkLst>
        </pc:spChg>
        <pc:spChg chg="del mod">
          <ac:chgData name="Dennis Simon Merlin Blaufuss" userId="fab3a1e6-fbdb-4e42-9bdb-e208537a394a" providerId="ADAL" clId="{5A982C1A-3093-954E-B578-E32FB7A52996}" dt="2021-12-01T14:48:44.919" v="3830" actId="478"/>
          <ac:spMkLst>
            <pc:docMk/>
            <pc:sldMk cId="1485682845" sldId="321"/>
            <ac:spMk id="45" creationId="{06E69245-5DE0-614D-98EF-2B7A0E10EFBF}"/>
          </ac:spMkLst>
        </pc:spChg>
        <pc:spChg chg="del mod">
          <ac:chgData name="Dennis Simon Merlin Blaufuss" userId="fab3a1e6-fbdb-4e42-9bdb-e208537a394a" providerId="ADAL" clId="{5A982C1A-3093-954E-B578-E32FB7A52996}" dt="2021-12-01T14:48:47.896" v="3831" actId="478"/>
          <ac:spMkLst>
            <pc:docMk/>
            <pc:sldMk cId="1485682845" sldId="321"/>
            <ac:spMk id="46" creationId="{25FA97E8-4477-774F-81E1-F33D06AF68D5}"/>
          </ac:spMkLst>
        </pc:spChg>
        <pc:spChg chg="del mod">
          <ac:chgData name="Dennis Simon Merlin Blaufuss" userId="fab3a1e6-fbdb-4e42-9bdb-e208537a394a" providerId="ADAL" clId="{5A982C1A-3093-954E-B578-E32FB7A52996}" dt="2021-12-01T14:48:38.249" v="3829" actId="478"/>
          <ac:spMkLst>
            <pc:docMk/>
            <pc:sldMk cId="1485682845" sldId="321"/>
            <ac:spMk id="47" creationId="{0DED415A-4758-EC4C-876C-E7A5914DB2BC}"/>
          </ac:spMkLst>
        </pc:spChg>
        <pc:spChg chg="del mod">
          <ac:chgData name="Dennis Simon Merlin Blaufuss" userId="fab3a1e6-fbdb-4e42-9bdb-e208537a394a" providerId="ADAL" clId="{5A982C1A-3093-954E-B578-E32FB7A52996}" dt="2021-12-01T14:48:56.713" v="3832" actId="478"/>
          <ac:spMkLst>
            <pc:docMk/>
            <pc:sldMk cId="1485682845" sldId="321"/>
            <ac:spMk id="48" creationId="{AB81AEE0-637B-2044-BB34-45D8934255FC}"/>
          </ac:spMkLst>
        </pc:spChg>
        <pc:spChg chg="mod">
          <ac:chgData name="Dennis Simon Merlin Blaufuss" userId="fab3a1e6-fbdb-4e42-9bdb-e208537a394a" providerId="ADAL" clId="{5A982C1A-3093-954E-B578-E32FB7A52996}" dt="2021-12-02T13:45:35.748" v="4330" actId="20577"/>
          <ac:spMkLst>
            <pc:docMk/>
            <pc:sldMk cId="1485682845" sldId="321"/>
            <ac:spMk id="50" creationId="{9288633C-AC23-204A-9004-2827B806CFC3}"/>
          </ac:spMkLst>
        </pc:spChg>
        <pc:spChg chg="mod">
          <ac:chgData name="Dennis Simon Merlin Blaufuss" userId="fab3a1e6-fbdb-4e42-9bdb-e208537a394a" providerId="ADAL" clId="{5A982C1A-3093-954E-B578-E32FB7A52996}" dt="2021-12-01T14:42:37.606" v="3729"/>
          <ac:spMkLst>
            <pc:docMk/>
            <pc:sldMk cId="1485682845" sldId="321"/>
            <ac:spMk id="52" creationId="{72E8E799-21A8-C74B-B78F-8AA9F987C28F}"/>
          </ac:spMkLst>
        </pc:spChg>
        <pc:spChg chg="del mod">
          <ac:chgData name="Dennis Simon Merlin Blaufuss" userId="fab3a1e6-fbdb-4e42-9bdb-e208537a394a" providerId="ADAL" clId="{5A982C1A-3093-954E-B578-E32FB7A52996}" dt="2021-12-01T14:49:22.607" v="3837" actId="478"/>
          <ac:spMkLst>
            <pc:docMk/>
            <pc:sldMk cId="1485682845" sldId="321"/>
            <ac:spMk id="53" creationId="{15F649D9-B9ED-4E47-A574-1ADC56325534}"/>
          </ac:spMkLst>
        </pc:spChg>
        <pc:spChg chg="del mod">
          <ac:chgData name="Dennis Simon Merlin Blaufuss" userId="fab3a1e6-fbdb-4e42-9bdb-e208537a394a" providerId="ADAL" clId="{5A982C1A-3093-954E-B578-E32FB7A52996}" dt="2021-12-01T14:49:36.696" v="3841" actId="478"/>
          <ac:spMkLst>
            <pc:docMk/>
            <pc:sldMk cId="1485682845" sldId="321"/>
            <ac:spMk id="54" creationId="{85664826-2BE5-BE4E-A3C5-04C49BC28F9E}"/>
          </ac:spMkLst>
        </pc:spChg>
        <pc:spChg chg="del mod">
          <ac:chgData name="Dennis Simon Merlin Blaufuss" userId="fab3a1e6-fbdb-4e42-9bdb-e208537a394a" providerId="ADAL" clId="{5A982C1A-3093-954E-B578-E32FB7A52996}" dt="2021-12-01T14:49:40.971" v="3842" actId="478"/>
          <ac:spMkLst>
            <pc:docMk/>
            <pc:sldMk cId="1485682845" sldId="321"/>
            <ac:spMk id="55" creationId="{20F3E1B7-A1AA-0948-AB0C-CCA3651B6CC8}"/>
          </ac:spMkLst>
        </pc:spChg>
        <pc:spChg chg="del mod">
          <ac:chgData name="Dennis Simon Merlin Blaufuss" userId="fab3a1e6-fbdb-4e42-9bdb-e208537a394a" providerId="ADAL" clId="{5A982C1A-3093-954E-B578-E32FB7A52996}" dt="2021-12-01T14:49:26.073" v="3838" actId="478"/>
          <ac:spMkLst>
            <pc:docMk/>
            <pc:sldMk cId="1485682845" sldId="321"/>
            <ac:spMk id="56" creationId="{5B164ED8-C2EA-FD4D-9901-3B36D072FB79}"/>
          </ac:spMkLst>
        </pc:spChg>
        <pc:spChg chg="add del mod">
          <ac:chgData name="Dennis Simon Merlin Blaufuss" userId="fab3a1e6-fbdb-4e42-9bdb-e208537a394a" providerId="ADAL" clId="{5A982C1A-3093-954E-B578-E32FB7A52996}" dt="2021-12-01T14:49:31.772" v="3840" actId="478"/>
          <ac:spMkLst>
            <pc:docMk/>
            <pc:sldMk cId="1485682845" sldId="321"/>
            <ac:spMk id="57" creationId="{C4F35EA0-FD6A-D840-BCD7-AA2D162F6B6F}"/>
          </ac:spMkLst>
        </pc:spChg>
        <pc:spChg chg="del mod">
          <ac:chgData name="Dennis Simon Merlin Blaufuss" userId="fab3a1e6-fbdb-4e42-9bdb-e208537a394a" providerId="ADAL" clId="{5A982C1A-3093-954E-B578-E32FB7A52996}" dt="2021-12-01T14:51:12.253" v="3942" actId="478"/>
          <ac:spMkLst>
            <pc:docMk/>
            <pc:sldMk cId="1485682845" sldId="321"/>
            <ac:spMk id="59" creationId="{FCB42275-5E6D-D347-BF5E-289A9C93156C}"/>
          </ac:spMkLst>
        </pc:spChg>
        <pc:spChg chg="mod">
          <ac:chgData name="Dennis Simon Merlin Blaufuss" userId="fab3a1e6-fbdb-4e42-9bdb-e208537a394a" providerId="ADAL" clId="{5A982C1A-3093-954E-B578-E32FB7A52996}" dt="2021-12-01T14:50:17.638" v="3843"/>
          <ac:spMkLst>
            <pc:docMk/>
            <pc:sldMk cId="1485682845" sldId="321"/>
            <ac:spMk id="60" creationId="{A745B4EB-C543-0D43-BC36-D05761080799}"/>
          </ac:spMkLst>
        </pc:spChg>
        <pc:spChg chg="mod">
          <ac:chgData name="Dennis Simon Merlin Blaufuss" userId="fab3a1e6-fbdb-4e42-9bdb-e208537a394a" providerId="ADAL" clId="{5A982C1A-3093-954E-B578-E32FB7A52996}" dt="2021-12-01T14:50:17.638" v="3843"/>
          <ac:spMkLst>
            <pc:docMk/>
            <pc:sldMk cId="1485682845" sldId="321"/>
            <ac:spMk id="61" creationId="{64042086-F2F7-AC47-91EA-D6FED2E9011B}"/>
          </ac:spMkLst>
        </pc:spChg>
        <pc:spChg chg="mod">
          <ac:chgData name="Dennis Simon Merlin Blaufuss" userId="fab3a1e6-fbdb-4e42-9bdb-e208537a394a" providerId="ADAL" clId="{5A982C1A-3093-954E-B578-E32FB7A52996}" dt="2021-12-01T14:50:17.638" v="3843"/>
          <ac:spMkLst>
            <pc:docMk/>
            <pc:sldMk cId="1485682845" sldId="321"/>
            <ac:spMk id="62" creationId="{066E6FC5-4A2A-D547-8ABA-4F02EC7C7156}"/>
          </ac:spMkLst>
        </pc:spChg>
        <pc:spChg chg="mod">
          <ac:chgData name="Dennis Simon Merlin Blaufuss" userId="fab3a1e6-fbdb-4e42-9bdb-e208537a394a" providerId="ADAL" clId="{5A982C1A-3093-954E-B578-E32FB7A52996}" dt="2021-12-01T14:50:17.638" v="3843"/>
          <ac:spMkLst>
            <pc:docMk/>
            <pc:sldMk cId="1485682845" sldId="321"/>
            <ac:spMk id="63" creationId="{C9C1B35D-39DB-8442-A4AB-EAE103D2EB08}"/>
          </ac:spMkLst>
        </pc:spChg>
        <pc:spChg chg="mod">
          <ac:chgData name="Dennis Simon Merlin Blaufuss" userId="fab3a1e6-fbdb-4e42-9bdb-e208537a394a" providerId="ADAL" clId="{5A982C1A-3093-954E-B578-E32FB7A52996}" dt="2021-12-01T14:50:17.638" v="3843"/>
          <ac:spMkLst>
            <pc:docMk/>
            <pc:sldMk cId="1485682845" sldId="321"/>
            <ac:spMk id="64" creationId="{4275F7E4-5BD8-D84A-80EA-F593BC662509}"/>
          </ac:spMkLst>
        </pc:spChg>
        <pc:spChg chg="del mod">
          <ac:chgData name="Dennis Simon Merlin Blaufuss" userId="fab3a1e6-fbdb-4e42-9bdb-e208537a394a" providerId="ADAL" clId="{5A982C1A-3093-954E-B578-E32FB7A52996}" dt="2021-12-01T14:52:20.765" v="3994" actId="478"/>
          <ac:spMkLst>
            <pc:docMk/>
            <pc:sldMk cId="1485682845" sldId="321"/>
            <ac:spMk id="66" creationId="{6BF62E1A-A7BF-6647-9FCB-C054FFB8042B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67" creationId="{40A2496D-22DB-8847-A3ED-6C082570B779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68" creationId="{A82A5AC9-26CB-2745-A7F3-3DFA4E6DD7D6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69" creationId="{AEC4B4A3-2BD7-ED4F-916A-2A85B42FE53F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70" creationId="{6458541F-4964-024F-814F-FC3AB6C471A0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71" creationId="{11DDCB83-54F1-D845-8615-80068FAB0D66}"/>
          </ac:spMkLst>
        </pc:spChg>
        <pc:spChg chg="mod">
          <ac:chgData name="Dennis Simon Merlin Blaufuss" userId="fab3a1e6-fbdb-4e42-9bdb-e208537a394a" providerId="ADAL" clId="{5A982C1A-3093-954E-B578-E32FB7A52996}" dt="2021-12-01T14:51:43.998" v="3967"/>
          <ac:spMkLst>
            <pc:docMk/>
            <pc:sldMk cId="1485682845" sldId="321"/>
            <ac:spMk id="72" creationId="{019DA487-F532-7C48-A7C4-D1A37D86A309}"/>
          </ac:spMkLst>
        </pc:spChg>
        <pc:spChg chg="del mod">
          <ac:chgData name="Dennis Simon Merlin Blaufuss" userId="fab3a1e6-fbdb-4e42-9bdb-e208537a394a" providerId="ADAL" clId="{5A982C1A-3093-954E-B578-E32FB7A52996}" dt="2021-12-01T14:53:17.597" v="4043" actId="478"/>
          <ac:spMkLst>
            <pc:docMk/>
            <pc:sldMk cId="1485682845" sldId="321"/>
            <ac:spMk id="74" creationId="{1CEFCCF3-AE0F-1449-BF36-31D17C383404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75" creationId="{2C54AA78-0126-E54C-87F3-840F8438C9BC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76" creationId="{9E176EAF-8693-C64B-8FC4-34FDB978DB87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77" creationId="{6841F238-798D-BC4F-B4A5-390DAA3C46BF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78" creationId="{69629EA4-B157-7A42-A341-DA0CFFD25458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79" creationId="{C49CE572-DD32-8644-B7B7-DA50AE128702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80" creationId="{A9F607FE-8753-AD44-8B42-46F9E39138DB}"/>
          </ac:spMkLst>
        </pc:spChg>
        <pc:spChg chg="mod">
          <ac:chgData name="Dennis Simon Merlin Blaufuss" userId="fab3a1e6-fbdb-4e42-9bdb-e208537a394a" providerId="ADAL" clId="{5A982C1A-3093-954E-B578-E32FB7A52996}" dt="2021-12-01T14:52:59.375" v="4022"/>
          <ac:spMkLst>
            <pc:docMk/>
            <pc:sldMk cId="1485682845" sldId="321"/>
            <ac:spMk id="81" creationId="{A31AE6BF-63F3-714C-BC3B-BE657D63FDDC}"/>
          </ac:spMkLst>
        </pc:spChg>
        <pc:spChg chg="del mod">
          <ac:chgData name="Dennis Simon Merlin Blaufuss" userId="fab3a1e6-fbdb-4e42-9bdb-e208537a394a" providerId="ADAL" clId="{5A982C1A-3093-954E-B578-E32FB7A52996}" dt="2021-12-01T14:55:51.196" v="4129" actId="478"/>
          <ac:spMkLst>
            <pc:docMk/>
            <pc:sldMk cId="1485682845" sldId="321"/>
            <ac:spMk id="83" creationId="{4EE9FF3E-EBEC-4B44-B733-065B0DB9CA0F}"/>
          </ac:spMkLst>
        </pc:spChg>
        <pc:spChg chg="mod">
          <ac:chgData name="Dennis Simon Merlin Blaufuss" userId="fab3a1e6-fbdb-4e42-9bdb-e208537a394a" providerId="ADAL" clId="{5A982C1A-3093-954E-B578-E32FB7A52996}" dt="2021-12-01T14:55:32.183" v="4110"/>
          <ac:spMkLst>
            <pc:docMk/>
            <pc:sldMk cId="1485682845" sldId="321"/>
            <ac:spMk id="84" creationId="{7070F6B5-B147-834B-8B4B-D7F347503803}"/>
          </ac:spMkLst>
        </pc:spChg>
        <pc:spChg chg="mod">
          <ac:chgData name="Dennis Simon Merlin Blaufuss" userId="fab3a1e6-fbdb-4e42-9bdb-e208537a394a" providerId="ADAL" clId="{5A982C1A-3093-954E-B578-E32FB7A52996}" dt="2021-12-01T14:55:32.183" v="4110"/>
          <ac:spMkLst>
            <pc:docMk/>
            <pc:sldMk cId="1485682845" sldId="321"/>
            <ac:spMk id="85" creationId="{16C8B176-D949-EC45-A6E3-901DF9677205}"/>
          </ac:spMkLst>
        </pc:spChg>
        <pc:spChg chg="mod">
          <ac:chgData name="Dennis Simon Merlin Blaufuss" userId="fab3a1e6-fbdb-4e42-9bdb-e208537a394a" providerId="ADAL" clId="{5A982C1A-3093-954E-B578-E32FB7A52996}" dt="2021-12-01T14:55:32.183" v="4110"/>
          <ac:spMkLst>
            <pc:docMk/>
            <pc:sldMk cId="1485682845" sldId="321"/>
            <ac:spMk id="86" creationId="{A408CE35-9C74-3141-BEE6-6F2CC0B02E7D}"/>
          </ac:spMkLst>
        </pc:spChg>
        <pc:spChg chg="mod">
          <ac:chgData name="Dennis Simon Merlin Blaufuss" userId="fab3a1e6-fbdb-4e42-9bdb-e208537a394a" providerId="ADAL" clId="{5A982C1A-3093-954E-B578-E32FB7A52996}" dt="2021-12-01T14:55:32.183" v="4110"/>
          <ac:spMkLst>
            <pc:docMk/>
            <pc:sldMk cId="1485682845" sldId="321"/>
            <ac:spMk id="87" creationId="{4043CEAC-B789-CD47-95EF-02C428FC03B8}"/>
          </ac:spMkLst>
        </pc:spChg>
        <pc:spChg chg="del mod">
          <ac:chgData name="Dennis Simon Merlin Blaufuss" userId="fab3a1e6-fbdb-4e42-9bdb-e208537a394a" providerId="ADAL" clId="{5A982C1A-3093-954E-B578-E32FB7A52996}" dt="2021-12-01T14:57:12.002" v="4170" actId="478"/>
          <ac:spMkLst>
            <pc:docMk/>
            <pc:sldMk cId="1485682845" sldId="321"/>
            <ac:spMk id="89" creationId="{F955E191-94C3-1B49-9A8A-6C58E2D49138}"/>
          </ac:spMkLst>
        </pc:spChg>
        <pc:spChg chg="mod">
          <ac:chgData name="Dennis Simon Merlin Blaufuss" userId="fab3a1e6-fbdb-4e42-9bdb-e208537a394a" providerId="ADAL" clId="{5A982C1A-3093-954E-B578-E32FB7A52996}" dt="2021-12-01T14:56:56.068" v="4149"/>
          <ac:spMkLst>
            <pc:docMk/>
            <pc:sldMk cId="1485682845" sldId="321"/>
            <ac:spMk id="90" creationId="{C718C94A-57AB-FA42-BB90-D90FF3DB4AC4}"/>
          </ac:spMkLst>
        </pc:spChg>
        <pc:spChg chg="mod">
          <ac:chgData name="Dennis Simon Merlin Blaufuss" userId="fab3a1e6-fbdb-4e42-9bdb-e208537a394a" providerId="ADAL" clId="{5A982C1A-3093-954E-B578-E32FB7A52996}" dt="2021-12-01T14:56:56.068" v="4149"/>
          <ac:spMkLst>
            <pc:docMk/>
            <pc:sldMk cId="1485682845" sldId="321"/>
            <ac:spMk id="91" creationId="{2629B344-442A-DF4C-9350-DBAA70D97220}"/>
          </ac:spMkLst>
        </pc:spChg>
        <pc:spChg chg="mod">
          <ac:chgData name="Dennis Simon Merlin Blaufuss" userId="fab3a1e6-fbdb-4e42-9bdb-e208537a394a" providerId="ADAL" clId="{5A982C1A-3093-954E-B578-E32FB7A52996}" dt="2021-12-01T14:56:56.068" v="4149"/>
          <ac:spMkLst>
            <pc:docMk/>
            <pc:sldMk cId="1485682845" sldId="321"/>
            <ac:spMk id="92" creationId="{3A937D4E-A901-DE4F-A881-04891428E6FE}"/>
          </ac:spMkLst>
        </pc:spChg>
        <pc:grpChg chg="add del mod">
          <ac:chgData name="Dennis Simon Merlin Blaufuss" userId="fab3a1e6-fbdb-4e42-9bdb-e208537a394a" providerId="ADAL" clId="{5A982C1A-3093-954E-B578-E32FB7A52996}" dt="2021-12-01T14:45:47.976" v="3809" actId="165"/>
          <ac:grpSpMkLst>
            <pc:docMk/>
            <pc:sldMk cId="1485682845" sldId="321"/>
            <ac:grpSpMk id="5" creationId="{A93FE546-4BE1-0346-B3EB-D190A8E3AD67}"/>
          </ac:grpSpMkLst>
        </pc:grpChg>
        <pc:grpChg chg="add mod topLvl">
          <ac:chgData name="Dennis Simon Merlin Blaufuss" userId="fab3a1e6-fbdb-4e42-9bdb-e208537a394a" providerId="ADAL" clId="{5A982C1A-3093-954E-B578-E32FB7A52996}" dt="2021-12-01T14:45:47.976" v="3809" actId="165"/>
          <ac:grpSpMkLst>
            <pc:docMk/>
            <pc:sldMk cId="1485682845" sldId="321"/>
            <ac:grpSpMk id="7" creationId="{56314B4B-2CD3-FE4B-9C91-D2F9A636FC17}"/>
          </ac:grpSpMkLst>
        </pc:grpChg>
        <pc:grpChg chg="del mod">
          <ac:chgData name="Dennis Simon Merlin Blaufuss" userId="fab3a1e6-fbdb-4e42-9bdb-e208537a394a" providerId="ADAL" clId="{5A982C1A-3093-954E-B578-E32FB7A52996}" dt="2021-12-01T14:47:33.214" v="3814" actId="478"/>
          <ac:grpSpMkLst>
            <pc:docMk/>
            <pc:sldMk cId="1485682845" sldId="321"/>
            <ac:grpSpMk id="10" creationId="{24E6C3FA-4797-3543-B4D6-4AE6B30A72F6}"/>
          </ac:grpSpMkLst>
        </pc:grpChg>
        <pc:grpChg chg="add mod topLvl">
          <ac:chgData name="Dennis Simon Merlin Blaufuss" userId="fab3a1e6-fbdb-4e42-9bdb-e208537a394a" providerId="ADAL" clId="{5A982C1A-3093-954E-B578-E32FB7A52996}" dt="2021-12-01T14:45:47.976" v="3809" actId="165"/>
          <ac:grpSpMkLst>
            <pc:docMk/>
            <pc:sldMk cId="1485682845" sldId="321"/>
            <ac:grpSpMk id="17" creationId="{67DC1843-679A-3A4E-A697-4F3755174568}"/>
          </ac:grpSpMkLst>
        </pc:grpChg>
        <pc:grpChg chg="del mod">
          <ac:chgData name="Dennis Simon Merlin Blaufuss" userId="fab3a1e6-fbdb-4e42-9bdb-e208537a394a" providerId="ADAL" clId="{5A982C1A-3093-954E-B578-E32FB7A52996}" dt="2021-12-01T14:48:08.367" v="3821" actId="478"/>
          <ac:grpSpMkLst>
            <pc:docMk/>
            <pc:sldMk cId="1485682845" sldId="321"/>
            <ac:grpSpMk id="19" creationId="{7575D944-7ED4-7943-A38E-F5AB4B5CDAA2}"/>
          </ac:grpSpMkLst>
        </pc:grpChg>
        <pc:grpChg chg="add mod topLvl">
          <ac:chgData name="Dennis Simon Merlin Blaufuss" userId="fab3a1e6-fbdb-4e42-9bdb-e208537a394a" providerId="ADAL" clId="{5A982C1A-3093-954E-B578-E32FB7A52996}" dt="2021-12-01T14:45:47.976" v="3809" actId="165"/>
          <ac:grpSpMkLst>
            <pc:docMk/>
            <pc:sldMk cId="1485682845" sldId="321"/>
            <ac:grpSpMk id="25" creationId="{F0FB6A8D-B171-8C4F-B89F-D203760D89D1}"/>
          </ac:grpSpMkLst>
        </pc:grpChg>
        <pc:grpChg chg="del mod">
          <ac:chgData name="Dennis Simon Merlin Blaufuss" userId="fab3a1e6-fbdb-4e42-9bdb-e208537a394a" providerId="ADAL" clId="{5A982C1A-3093-954E-B578-E32FB7A52996}" dt="2021-12-01T14:48:33.420" v="3826" actId="478"/>
          <ac:grpSpMkLst>
            <pc:docMk/>
            <pc:sldMk cId="1485682845" sldId="321"/>
            <ac:grpSpMk id="27" creationId="{6C18D173-BA2F-824A-A4CC-B8432B148D0E}"/>
          </ac:grpSpMkLst>
        </pc:grpChg>
        <pc:grpChg chg="add mod topLvl">
          <ac:chgData name="Dennis Simon Merlin Blaufuss" userId="fab3a1e6-fbdb-4e42-9bdb-e208537a394a" providerId="ADAL" clId="{5A982C1A-3093-954E-B578-E32FB7A52996}" dt="2021-12-01T14:46:26.173" v="3810" actId="1076"/>
          <ac:grpSpMkLst>
            <pc:docMk/>
            <pc:sldMk cId="1485682845" sldId="321"/>
            <ac:grpSpMk id="33" creationId="{D8D4B903-E8D0-5948-A53E-F189AC3371F6}"/>
          </ac:grpSpMkLst>
        </pc:grpChg>
        <pc:grpChg chg="del mod">
          <ac:chgData name="Dennis Simon Merlin Blaufuss" userId="fab3a1e6-fbdb-4e42-9bdb-e208537a394a" providerId="ADAL" clId="{5A982C1A-3093-954E-B578-E32FB7A52996}" dt="2021-12-01T14:49:20.200" v="3836" actId="478"/>
          <ac:grpSpMkLst>
            <pc:docMk/>
            <pc:sldMk cId="1485682845" sldId="321"/>
            <ac:grpSpMk id="35" creationId="{373AFE88-E9CC-4D4C-8A65-F50A63F5FAB8}"/>
          </ac:grpSpMkLst>
        </pc:grpChg>
        <pc:grpChg chg="add mod topLvl">
          <ac:chgData name="Dennis Simon Merlin Blaufuss" userId="fab3a1e6-fbdb-4e42-9bdb-e208537a394a" providerId="ADAL" clId="{5A982C1A-3093-954E-B578-E32FB7A52996}" dt="2021-12-01T14:45:47.976" v="3809" actId="165"/>
          <ac:grpSpMkLst>
            <pc:docMk/>
            <pc:sldMk cId="1485682845" sldId="321"/>
            <ac:grpSpMk id="41" creationId="{9E89DB91-80C8-AA47-97BE-F8B981C4EF08}"/>
          </ac:grpSpMkLst>
        </pc:grpChg>
        <pc:grpChg chg="del mod">
          <ac:chgData name="Dennis Simon Merlin Blaufuss" userId="fab3a1e6-fbdb-4e42-9bdb-e208537a394a" providerId="ADAL" clId="{5A982C1A-3093-954E-B578-E32FB7A52996}" dt="2021-12-01T14:48:56.713" v="3832" actId="478"/>
          <ac:grpSpMkLst>
            <pc:docMk/>
            <pc:sldMk cId="1485682845" sldId="321"/>
            <ac:grpSpMk id="43" creationId="{B4982E89-C3D1-4E48-A5D7-27DE66161104}"/>
          </ac:grpSpMkLst>
        </pc:grpChg>
        <pc:grpChg chg="add del mod topLvl">
          <ac:chgData name="Dennis Simon Merlin Blaufuss" userId="fab3a1e6-fbdb-4e42-9bdb-e208537a394a" providerId="ADAL" clId="{5A982C1A-3093-954E-B578-E32FB7A52996}" dt="2021-12-02T20:22:09.735" v="4416" actId="478"/>
          <ac:grpSpMkLst>
            <pc:docMk/>
            <pc:sldMk cId="1485682845" sldId="321"/>
            <ac:grpSpMk id="49" creationId="{4E2BECA7-E9E1-394A-BE17-664185D2DBE5}"/>
          </ac:grpSpMkLst>
        </pc:grpChg>
        <pc:grpChg chg="del mod">
          <ac:chgData name="Dennis Simon Merlin Blaufuss" userId="fab3a1e6-fbdb-4e42-9bdb-e208537a394a" providerId="ADAL" clId="{5A982C1A-3093-954E-B578-E32FB7A52996}" dt="2021-12-01T14:49:40.971" v="3842" actId="478"/>
          <ac:grpSpMkLst>
            <pc:docMk/>
            <pc:sldMk cId="1485682845" sldId="321"/>
            <ac:grpSpMk id="51" creationId="{54B67F70-B096-EF40-BE09-BC8F5C3B0A68}"/>
          </ac:grpSpMkLst>
        </pc:grpChg>
        <pc:grpChg chg="add mod">
          <ac:chgData name="Dennis Simon Merlin Blaufuss" userId="fab3a1e6-fbdb-4e42-9bdb-e208537a394a" providerId="ADAL" clId="{5A982C1A-3093-954E-B578-E32FB7A52996}" dt="2021-12-01T14:51:22.396" v="3966" actId="1036"/>
          <ac:grpSpMkLst>
            <pc:docMk/>
            <pc:sldMk cId="1485682845" sldId="321"/>
            <ac:grpSpMk id="58" creationId="{81DFB974-3395-3B40-A9AD-4EE47DF4276F}"/>
          </ac:grpSpMkLst>
        </pc:grpChg>
        <pc:grpChg chg="add mod">
          <ac:chgData name="Dennis Simon Merlin Blaufuss" userId="fab3a1e6-fbdb-4e42-9bdb-e208537a394a" providerId="ADAL" clId="{5A982C1A-3093-954E-B578-E32FB7A52996}" dt="2021-12-01T14:52:27.256" v="4021" actId="1037"/>
          <ac:grpSpMkLst>
            <pc:docMk/>
            <pc:sldMk cId="1485682845" sldId="321"/>
            <ac:grpSpMk id="65" creationId="{7002FD7A-CCFC-7C45-9AF1-CFAE6743CD77}"/>
          </ac:grpSpMkLst>
        </pc:grpChg>
        <pc:grpChg chg="add mod">
          <ac:chgData name="Dennis Simon Merlin Blaufuss" userId="fab3a1e6-fbdb-4e42-9bdb-e208537a394a" providerId="ADAL" clId="{5A982C1A-3093-954E-B578-E32FB7A52996}" dt="2021-12-01T14:53:24.666" v="4067" actId="1036"/>
          <ac:grpSpMkLst>
            <pc:docMk/>
            <pc:sldMk cId="1485682845" sldId="321"/>
            <ac:grpSpMk id="73" creationId="{6BEDA73B-1F7A-A345-88F2-27F05B5ECE71}"/>
          </ac:grpSpMkLst>
        </pc:grpChg>
        <pc:grpChg chg="add mod">
          <ac:chgData name="Dennis Simon Merlin Blaufuss" userId="fab3a1e6-fbdb-4e42-9bdb-e208537a394a" providerId="ADAL" clId="{5A982C1A-3093-954E-B578-E32FB7A52996}" dt="2021-12-01T14:55:55.999" v="4148" actId="1036"/>
          <ac:grpSpMkLst>
            <pc:docMk/>
            <pc:sldMk cId="1485682845" sldId="321"/>
            <ac:grpSpMk id="82" creationId="{1056332F-44E3-464F-A2F5-086D26D687D5}"/>
          </ac:grpSpMkLst>
        </pc:grpChg>
        <pc:grpChg chg="add mod">
          <ac:chgData name="Dennis Simon Merlin Blaufuss" userId="fab3a1e6-fbdb-4e42-9bdb-e208537a394a" providerId="ADAL" clId="{5A982C1A-3093-954E-B578-E32FB7A52996}" dt="2021-12-01T14:57:25.350" v="4206" actId="1038"/>
          <ac:grpSpMkLst>
            <pc:docMk/>
            <pc:sldMk cId="1485682845" sldId="321"/>
            <ac:grpSpMk id="88" creationId="{2815CFDE-A872-654B-8091-5631CF3B5D78}"/>
          </ac:grpSpMkLst>
        </pc:grpChg>
        <pc:picChg chg="add mod">
          <ac:chgData name="Dennis Simon Merlin Blaufuss" userId="fab3a1e6-fbdb-4e42-9bdb-e208537a394a" providerId="ADAL" clId="{5A982C1A-3093-954E-B578-E32FB7A52996}" dt="2021-12-02T21:01:06.418" v="4924" actId="1076"/>
          <ac:picMkLst>
            <pc:docMk/>
            <pc:sldMk cId="1485682845" sldId="321"/>
            <ac:picMk id="94" creationId="{7899E97E-CB7A-C74A-AABC-DD5385407C7A}"/>
          </ac:picMkLst>
        </pc:picChg>
      </pc:sldChg>
      <pc:sldChg chg="modSp mod">
        <pc:chgData name="Dennis Simon Merlin Blaufuss" userId="fab3a1e6-fbdb-4e42-9bdb-e208537a394a" providerId="ADAL" clId="{5A982C1A-3093-954E-B578-E32FB7A52996}" dt="2021-12-02T22:14:06.629" v="7084" actId="20577"/>
        <pc:sldMkLst>
          <pc:docMk/>
          <pc:sldMk cId="3997105165" sldId="327"/>
        </pc:sldMkLst>
        <pc:spChg chg="mod">
          <ac:chgData name="Dennis Simon Merlin Blaufuss" userId="fab3a1e6-fbdb-4e42-9bdb-e208537a394a" providerId="ADAL" clId="{5A982C1A-3093-954E-B578-E32FB7A52996}" dt="2021-12-02T21:31:24.524" v="6115" actId="255"/>
          <ac:spMkLst>
            <pc:docMk/>
            <pc:sldMk cId="3997105165" sldId="327"/>
            <ac:spMk id="2" creationId="{E0CDA722-A773-464B-960B-73929CB5E7E5}"/>
          </ac:spMkLst>
        </pc:spChg>
        <pc:spChg chg="mod">
          <ac:chgData name="Dennis Simon Merlin Blaufuss" userId="fab3a1e6-fbdb-4e42-9bdb-e208537a394a" providerId="ADAL" clId="{5A982C1A-3093-954E-B578-E32FB7A52996}" dt="2021-12-02T20:49:32.997" v="4773" actId="20577"/>
          <ac:spMkLst>
            <pc:docMk/>
            <pc:sldMk cId="3997105165" sldId="327"/>
            <ac:spMk id="3" creationId="{B0EA22A9-3742-2B49-AAA5-A89F0BA469F1}"/>
          </ac:spMkLst>
        </pc:spChg>
        <pc:spChg chg="mod">
          <ac:chgData name="Dennis Simon Merlin Blaufuss" userId="fab3a1e6-fbdb-4e42-9bdb-e208537a394a" providerId="ADAL" clId="{5A982C1A-3093-954E-B578-E32FB7A52996}" dt="2021-12-02T22:09:33.820" v="6965" actId="20577"/>
          <ac:spMkLst>
            <pc:docMk/>
            <pc:sldMk cId="3997105165" sldId="327"/>
            <ac:spMk id="13" creationId="{8D1D3B60-8255-EC4C-B936-2454261E938F}"/>
          </ac:spMkLst>
        </pc:spChg>
        <pc:spChg chg="mod">
          <ac:chgData name="Dennis Simon Merlin Blaufuss" userId="fab3a1e6-fbdb-4e42-9bdb-e208537a394a" providerId="ADAL" clId="{5A982C1A-3093-954E-B578-E32FB7A52996}" dt="2021-12-02T22:10:32.537" v="6968"/>
          <ac:spMkLst>
            <pc:docMk/>
            <pc:sldMk cId="3997105165" sldId="327"/>
            <ac:spMk id="15" creationId="{B3AEB114-A843-4549-A26F-939819B43183}"/>
          </ac:spMkLst>
        </pc:spChg>
        <pc:spChg chg="mod">
          <ac:chgData name="Dennis Simon Merlin Blaufuss" userId="fab3a1e6-fbdb-4e42-9bdb-e208537a394a" providerId="ADAL" clId="{5A982C1A-3093-954E-B578-E32FB7A52996}" dt="2021-12-02T22:14:06.629" v="7084" actId="20577"/>
          <ac:spMkLst>
            <pc:docMk/>
            <pc:sldMk cId="3997105165" sldId="327"/>
            <ac:spMk id="17" creationId="{6E6A256B-33A2-BA4F-9E87-35189EF11AD2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1:47:25.609" v="6267" actId="20577"/>
        <pc:sldMkLst>
          <pc:docMk/>
          <pc:sldMk cId="1281874439" sldId="328"/>
        </pc:sldMkLst>
        <pc:spChg chg="mod">
          <ac:chgData name="Dennis Simon Merlin Blaufuss" userId="fab3a1e6-fbdb-4e42-9bdb-e208537a394a" providerId="ADAL" clId="{5A982C1A-3093-954E-B578-E32FB7A52996}" dt="2021-12-02T21:46:51.625" v="6261" actId="20577"/>
          <ac:spMkLst>
            <pc:docMk/>
            <pc:sldMk cId="1281874439" sldId="328"/>
            <ac:spMk id="32" creationId="{53D43DFB-49B0-2749-BDBA-C95D69E5290F}"/>
          </ac:spMkLst>
        </pc:spChg>
        <pc:spChg chg="mod">
          <ac:chgData name="Dennis Simon Merlin Blaufuss" userId="fab3a1e6-fbdb-4e42-9bdb-e208537a394a" providerId="ADAL" clId="{5A982C1A-3093-954E-B578-E32FB7A52996}" dt="2021-12-02T21:47:25.609" v="6267" actId="20577"/>
          <ac:spMkLst>
            <pc:docMk/>
            <pc:sldMk cId="1281874439" sldId="328"/>
            <ac:spMk id="137" creationId="{E9C11720-9B94-3444-B38D-C1C399E5DCC5}"/>
          </ac:spMkLst>
        </pc:spChg>
      </pc:sldChg>
      <pc:sldChg chg="addSp modSp mod">
        <pc:chgData name="Dennis Simon Merlin Blaufuss" userId="fab3a1e6-fbdb-4e42-9bdb-e208537a394a" providerId="ADAL" clId="{5A982C1A-3093-954E-B578-E32FB7A52996}" dt="2021-12-02T22:08:39.751" v="6949" actId="20577"/>
        <pc:sldMkLst>
          <pc:docMk/>
          <pc:sldMk cId="1681348166" sldId="335"/>
        </pc:sldMkLst>
        <pc:spChg chg="mod">
          <ac:chgData name="Dennis Simon Merlin Blaufuss" userId="fab3a1e6-fbdb-4e42-9bdb-e208537a394a" providerId="ADAL" clId="{5A982C1A-3093-954E-B578-E32FB7A52996}" dt="2021-12-02T20:48:20.164" v="4737" actId="20577"/>
          <ac:spMkLst>
            <pc:docMk/>
            <pc:sldMk cId="1681348166" sldId="335"/>
            <ac:spMk id="3" creationId="{17E66B53-395F-4D8C-95A4-404F9D545CA2}"/>
          </ac:spMkLst>
        </pc:spChg>
        <pc:spChg chg="mod">
          <ac:chgData name="Dennis Simon Merlin Blaufuss" userId="fab3a1e6-fbdb-4e42-9bdb-e208537a394a" providerId="ADAL" clId="{5A982C1A-3093-954E-B578-E32FB7A52996}" dt="2021-12-02T21:31:19.219" v="6114" actId="255"/>
          <ac:spMkLst>
            <pc:docMk/>
            <pc:sldMk cId="1681348166" sldId="335"/>
            <ac:spMk id="5" creationId="{54FA57FA-D5BE-1B44-A264-59FD55AB0145}"/>
          </ac:spMkLst>
        </pc:spChg>
        <pc:spChg chg="mod">
          <ac:chgData name="Dennis Simon Merlin Blaufuss" userId="fab3a1e6-fbdb-4e42-9bdb-e208537a394a" providerId="ADAL" clId="{5A982C1A-3093-954E-B578-E32FB7A52996}" dt="2021-12-02T22:03:46.886" v="6832" actId="20577"/>
          <ac:spMkLst>
            <pc:docMk/>
            <pc:sldMk cId="1681348166" sldId="335"/>
            <ac:spMk id="7" creationId="{02074EAC-5E22-8C4E-9043-8F4C002BC824}"/>
          </ac:spMkLst>
        </pc:spChg>
        <pc:spChg chg="mod">
          <ac:chgData name="Dennis Simon Merlin Blaufuss" userId="fab3a1e6-fbdb-4e42-9bdb-e208537a394a" providerId="ADAL" clId="{5A982C1A-3093-954E-B578-E32FB7A52996}" dt="2021-12-02T22:04:34.227" v="6857" actId="20577"/>
          <ac:spMkLst>
            <pc:docMk/>
            <pc:sldMk cId="1681348166" sldId="335"/>
            <ac:spMk id="22" creationId="{75830330-C38D-E947-BCA4-44F2F75F2ABF}"/>
          </ac:spMkLst>
        </pc:spChg>
        <pc:spChg chg="mod">
          <ac:chgData name="Dennis Simon Merlin Blaufuss" userId="fab3a1e6-fbdb-4e42-9bdb-e208537a394a" providerId="ADAL" clId="{5A982C1A-3093-954E-B578-E32FB7A52996}" dt="2021-12-02T22:08:39.751" v="6949" actId="20577"/>
          <ac:spMkLst>
            <pc:docMk/>
            <pc:sldMk cId="1681348166" sldId="335"/>
            <ac:spMk id="28" creationId="{DDE613E3-0ABF-FC4B-A012-881551C19792}"/>
          </ac:spMkLst>
        </pc:spChg>
        <pc:spChg chg="mod">
          <ac:chgData name="Dennis Simon Merlin Blaufuss" userId="fab3a1e6-fbdb-4e42-9bdb-e208537a394a" providerId="ADAL" clId="{5A982C1A-3093-954E-B578-E32FB7A52996}" dt="2021-12-02T20:32:40.081" v="4668" actId="20577"/>
          <ac:spMkLst>
            <pc:docMk/>
            <pc:sldMk cId="1681348166" sldId="335"/>
            <ac:spMk id="37" creationId="{E472440A-DCD1-F04A-A5F1-EA6D3F08F694}"/>
          </ac:spMkLst>
        </pc:spChg>
        <pc:spChg chg="mod">
          <ac:chgData name="Dennis Simon Merlin Blaufuss" userId="fab3a1e6-fbdb-4e42-9bdb-e208537a394a" providerId="ADAL" clId="{5A982C1A-3093-954E-B578-E32FB7A52996}" dt="2021-12-02T22:06:47.294" v="6925" actId="20577"/>
          <ac:spMkLst>
            <pc:docMk/>
            <pc:sldMk cId="1681348166" sldId="335"/>
            <ac:spMk id="38" creationId="{10064F8C-BA66-E64D-9AC0-5BC781112B0D}"/>
          </ac:spMkLst>
        </pc:spChg>
        <pc:spChg chg="add mod">
          <ac:chgData name="Dennis Simon Merlin Blaufuss" userId="fab3a1e6-fbdb-4e42-9bdb-e208537a394a" providerId="ADAL" clId="{5A982C1A-3093-954E-B578-E32FB7A52996}" dt="2021-12-02T20:49:12.543" v="4766" actId="20577"/>
          <ac:spMkLst>
            <pc:docMk/>
            <pc:sldMk cId="1681348166" sldId="335"/>
            <ac:spMk id="39" creationId="{6336BD54-0D8E-3C46-90ED-3312011D0ED8}"/>
          </ac:spMkLst>
        </pc:spChg>
        <pc:spChg chg="mod">
          <ac:chgData name="Dennis Simon Merlin Blaufuss" userId="fab3a1e6-fbdb-4e42-9bdb-e208537a394a" providerId="ADAL" clId="{5A982C1A-3093-954E-B578-E32FB7A52996}" dt="2021-12-02T22:05:05.749" v="6870" actId="20577"/>
          <ac:spMkLst>
            <pc:docMk/>
            <pc:sldMk cId="1681348166" sldId="335"/>
            <ac:spMk id="40" creationId="{19510654-C48C-7E44-AE95-FEA629A4E15C}"/>
          </ac:spMkLst>
        </pc:spChg>
        <pc:spChg chg="mod">
          <ac:chgData name="Dennis Simon Merlin Blaufuss" userId="fab3a1e6-fbdb-4e42-9bdb-e208537a394a" providerId="ADAL" clId="{5A982C1A-3093-954E-B578-E32FB7A52996}" dt="2021-12-02T22:05:41.603" v="6901" actId="20577"/>
          <ac:spMkLst>
            <pc:docMk/>
            <pc:sldMk cId="1681348166" sldId="335"/>
            <ac:spMk id="41" creationId="{359E3C36-9F0F-1246-9534-DE5A05A61898}"/>
          </ac:spMkLst>
        </pc:spChg>
        <pc:spChg chg="mod">
          <ac:chgData name="Dennis Simon Merlin Blaufuss" userId="fab3a1e6-fbdb-4e42-9bdb-e208537a394a" providerId="ADAL" clId="{5A982C1A-3093-954E-B578-E32FB7A52996}" dt="2021-12-02T22:06:55.032" v="6926" actId="20577"/>
          <ac:spMkLst>
            <pc:docMk/>
            <pc:sldMk cId="1681348166" sldId="335"/>
            <ac:spMk id="42" creationId="{FC3C141E-A607-024C-82FD-215A51436B02}"/>
          </ac:spMkLst>
        </pc:spChg>
        <pc:spChg chg="mod">
          <ac:chgData name="Dennis Simon Merlin Blaufuss" userId="fab3a1e6-fbdb-4e42-9bdb-e208537a394a" providerId="ADAL" clId="{5A982C1A-3093-954E-B578-E32FB7A52996}" dt="2021-12-02T22:04:08.018" v="6846" actId="20577"/>
          <ac:spMkLst>
            <pc:docMk/>
            <pc:sldMk cId="1681348166" sldId="335"/>
            <ac:spMk id="43" creationId="{1EE02745-FF1D-3B4F-B01F-C2C0AC82923A}"/>
          </ac:spMkLst>
        </pc:spChg>
        <pc:spChg chg="mod">
          <ac:chgData name="Dennis Simon Merlin Blaufuss" userId="fab3a1e6-fbdb-4e42-9bdb-e208537a394a" providerId="ADAL" clId="{5A982C1A-3093-954E-B578-E32FB7A52996}" dt="2021-12-02T22:06:19.344" v="6919" actId="20577"/>
          <ac:spMkLst>
            <pc:docMk/>
            <pc:sldMk cId="1681348166" sldId="335"/>
            <ac:spMk id="45" creationId="{ADE00512-5A90-C54F-98D9-31FE89519341}"/>
          </ac:spMkLst>
        </pc:spChg>
        <pc:spChg chg="mod">
          <ac:chgData name="Dennis Simon Merlin Blaufuss" userId="fab3a1e6-fbdb-4e42-9bdb-e208537a394a" providerId="ADAL" clId="{5A982C1A-3093-954E-B578-E32FB7A52996}" dt="2021-12-02T22:07:23.975" v="6939" actId="20577"/>
          <ac:spMkLst>
            <pc:docMk/>
            <pc:sldMk cId="1681348166" sldId="335"/>
            <ac:spMk id="46" creationId="{CBE2C568-1265-E340-9390-441DB862EB60}"/>
          </ac:spMkLst>
        </pc:spChg>
        <pc:spChg chg="mod">
          <ac:chgData name="Dennis Simon Merlin Blaufuss" userId="fab3a1e6-fbdb-4e42-9bdb-e208537a394a" providerId="ADAL" clId="{5A982C1A-3093-954E-B578-E32FB7A52996}" dt="2021-12-02T22:05:09.597" v="6879" actId="20577"/>
          <ac:spMkLst>
            <pc:docMk/>
            <pc:sldMk cId="1681348166" sldId="335"/>
            <ac:spMk id="47" creationId="{8D82728E-7EF0-8545-96E7-EA6F46725E5F}"/>
          </ac:spMkLst>
        </pc:spChg>
      </pc:sldChg>
      <pc:sldChg chg="modSp mod">
        <pc:chgData name="Dennis Simon Merlin Blaufuss" userId="fab3a1e6-fbdb-4e42-9bdb-e208537a394a" providerId="ADAL" clId="{5A982C1A-3093-954E-B578-E32FB7A52996}" dt="2021-12-02T22:24:06.702" v="7598" actId="14100"/>
        <pc:sldMkLst>
          <pc:docMk/>
          <pc:sldMk cId="2021015813" sldId="338"/>
        </pc:sldMkLst>
        <pc:spChg chg="mod">
          <ac:chgData name="Dennis Simon Merlin Blaufuss" userId="fab3a1e6-fbdb-4e42-9bdb-e208537a394a" providerId="ADAL" clId="{5A982C1A-3093-954E-B578-E32FB7A52996}" dt="2021-12-02T21:31:35.594" v="6119" actId="255"/>
          <ac:spMkLst>
            <pc:docMk/>
            <pc:sldMk cId="2021015813" sldId="338"/>
            <ac:spMk id="2" creationId="{E0CDA722-A773-464B-960B-73929CB5E7E5}"/>
          </ac:spMkLst>
        </pc:spChg>
        <pc:spChg chg="mod">
          <ac:chgData name="Dennis Simon Merlin Blaufuss" userId="fab3a1e6-fbdb-4e42-9bdb-e208537a394a" providerId="ADAL" clId="{5A982C1A-3093-954E-B578-E32FB7A52996}" dt="2021-12-02T20:40:20.641" v="4673" actId="20577"/>
          <ac:spMkLst>
            <pc:docMk/>
            <pc:sldMk cId="2021015813" sldId="338"/>
            <ac:spMk id="3" creationId="{B0EA22A9-3742-2B49-AAA5-A89F0BA469F1}"/>
          </ac:spMkLst>
        </pc:spChg>
        <pc:spChg chg="mod">
          <ac:chgData name="Dennis Simon Merlin Blaufuss" userId="fab3a1e6-fbdb-4e42-9bdb-e208537a394a" providerId="ADAL" clId="{5A982C1A-3093-954E-B578-E32FB7A52996}" dt="2021-12-02T22:24:06.702" v="7598" actId="14100"/>
          <ac:spMkLst>
            <pc:docMk/>
            <pc:sldMk cId="2021015813" sldId="338"/>
            <ac:spMk id="18" creationId="{A6C0DD59-4452-644D-BDB3-793073D4FF20}"/>
          </ac:spMkLst>
        </pc:spChg>
        <pc:spChg chg="mod">
          <ac:chgData name="Dennis Simon Merlin Blaufuss" userId="fab3a1e6-fbdb-4e42-9bdb-e208537a394a" providerId="ADAL" clId="{5A982C1A-3093-954E-B578-E32FB7A52996}" dt="2021-12-02T22:18:39.781" v="7249" actId="20577"/>
          <ac:spMkLst>
            <pc:docMk/>
            <pc:sldMk cId="2021015813" sldId="338"/>
            <ac:spMk id="21" creationId="{B3C57F24-D282-B640-B339-1DB4C0F92A9D}"/>
          </ac:spMkLst>
        </pc:spChg>
        <pc:spChg chg="mod">
          <ac:chgData name="Dennis Simon Merlin Blaufuss" userId="fab3a1e6-fbdb-4e42-9bdb-e208537a394a" providerId="ADAL" clId="{5A982C1A-3093-954E-B578-E32FB7A52996}" dt="2021-12-02T22:22:18.972" v="7507" actId="20577"/>
          <ac:spMkLst>
            <pc:docMk/>
            <pc:sldMk cId="2021015813" sldId="338"/>
            <ac:spMk id="22" creationId="{ACDC81EB-E98B-7847-B490-8D2C3C9CD679}"/>
          </ac:spMkLst>
        </pc:spChg>
        <pc:spChg chg="mod">
          <ac:chgData name="Dennis Simon Merlin Blaufuss" userId="fab3a1e6-fbdb-4e42-9bdb-e208537a394a" providerId="ADAL" clId="{5A982C1A-3093-954E-B578-E32FB7A52996}" dt="2021-12-02T22:23:54.586" v="7597" actId="20577"/>
          <ac:spMkLst>
            <pc:docMk/>
            <pc:sldMk cId="2021015813" sldId="338"/>
            <ac:spMk id="23" creationId="{05867493-3C5C-164A-917F-EEF3C89D121B}"/>
          </ac:spMkLst>
        </pc:spChg>
      </pc:sldChg>
    </pc:docChg>
  </pc:docChgLst>
  <pc:docChgLst>
    <pc:chgData name="Moritz Jäger" userId="S::moritz.jaeger@fs-students.de::baef10f5-c3da-44ed-bca4-d5242ae09486" providerId="AD" clId="Web-{3A9DF9F7-14EE-70DF-7384-1A5B6F8115AD}"/>
    <pc:docChg chg="modSld">
      <pc:chgData name="Moritz Jäger" userId="S::moritz.jaeger@fs-students.de::baef10f5-c3da-44ed-bca4-d5242ae09486" providerId="AD" clId="Web-{3A9DF9F7-14EE-70DF-7384-1A5B6F8115AD}" dt="2021-12-02T18:21:47.611" v="355" actId="20577"/>
      <pc:docMkLst>
        <pc:docMk/>
      </pc:docMkLst>
      <pc:sldChg chg="modSp">
        <pc:chgData name="Moritz Jäger" userId="S::moritz.jaeger@fs-students.de::baef10f5-c3da-44ed-bca4-d5242ae09486" providerId="AD" clId="Web-{3A9DF9F7-14EE-70DF-7384-1A5B6F8115AD}" dt="2021-12-02T17:56:10.403" v="3"/>
        <pc:sldMkLst>
          <pc:docMk/>
          <pc:sldMk cId="3106565479" sldId="299"/>
        </pc:sldMkLst>
        <pc:graphicFrameChg chg="mod modGraphic">
          <ac:chgData name="Moritz Jäger" userId="S::moritz.jaeger@fs-students.de::baef10f5-c3da-44ed-bca4-d5242ae09486" providerId="AD" clId="Web-{3A9DF9F7-14EE-70DF-7384-1A5B6F8115AD}" dt="2021-12-02T17:56:10.403" v="3"/>
          <ac:graphicFrameMkLst>
            <pc:docMk/>
            <pc:sldMk cId="3106565479" sldId="299"/>
            <ac:graphicFrameMk id="14" creationId="{3FC8E69B-D482-4328-9A68-A19811704470}"/>
          </ac:graphicFrameMkLst>
        </pc:graphicFrameChg>
      </pc:sldChg>
      <pc:sldChg chg="modSp">
        <pc:chgData name="Moritz Jäger" userId="S::moritz.jaeger@fs-students.de::baef10f5-c3da-44ed-bca4-d5242ae09486" providerId="AD" clId="Web-{3A9DF9F7-14EE-70DF-7384-1A5B6F8115AD}" dt="2021-12-02T18:21:47.611" v="355" actId="20577"/>
        <pc:sldMkLst>
          <pc:docMk/>
          <pc:sldMk cId="3754445705" sldId="330"/>
        </pc:sldMkLst>
        <pc:graphicFrameChg chg="modGraphic">
          <ac:chgData name="Moritz Jäger" userId="S::moritz.jaeger@fs-students.de::baef10f5-c3da-44ed-bca4-d5242ae09486" providerId="AD" clId="Web-{3A9DF9F7-14EE-70DF-7384-1A5B6F8115AD}" dt="2021-12-02T18:21:47.611" v="355" actId="20577"/>
          <ac:graphicFrameMkLst>
            <pc:docMk/>
            <pc:sldMk cId="3754445705" sldId="330"/>
            <ac:graphicFrameMk id="116" creationId="{42053040-CE47-4CA5-972D-B1BA2275AE05}"/>
          </ac:graphicFrameMkLst>
        </pc:graphicFrameChg>
      </pc:sldChg>
      <pc:sldChg chg="modSp">
        <pc:chgData name="Moritz Jäger" userId="S::moritz.jaeger@fs-students.de::baef10f5-c3da-44ed-bca4-d5242ae09486" providerId="AD" clId="Web-{3A9DF9F7-14EE-70DF-7384-1A5B6F8115AD}" dt="2021-12-02T18:18:51.654" v="341" actId="20577"/>
        <pc:sldMkLst>
          <pc:docMk/>
          <pc:sldMk cId="3156613460" sldId="331"/>
        </pc:sldMkLst>
        <pc:graphicFrameChg chg="modGraphic">
          <ac:chgData name="Moritz Jäger" userId="S::moritz.jaeger@fs-students.de::baef10f5-c3da-44ed-bca4-d5242ae09486" providerId="AD" clId="Web-{3A9DF9F7-14EE-70DF-7384-1A5B6F8115AD}" dt="2021-12-02T18:18:51.654" v="341" actId="20577"/>
          <ac:graphicFrameMkLst>
            <pc:docMk/>
            <pc:sldMk cId="3156613460" sldId="331"/>
            <ac:graphicFrameMk id="344" creationId="{AF3BB2AF-F8B6-4C97-B441-288701A75122}"/>
          </ac:graphicFrameMkLst>
        </pc:graphicFrameChg>
      </pc:sldChg>
    </pc:docChg>
  </pc:docChgLst>
  <pc:docChgLst>
    <pc:chgData name="Lars Wrede" userId="S::lars.wrede@fs-students.de::f2517bf9-7a96-4952-a8cd-6dbdc029be99" providerId="AD" clId="Web-{C3875213-60A0-C74A-0D2F-087E2DA37091}"/>
    <pc:docChg chg="modSld">
      <pc:chgData name="Lars Wrede" userId="S::lars.wrede@fs-students.de::f2517bf9-7a96-4952-a8cd-6dbdc029be99" providerId="AD" clId="Web-{C3875213-60A0-C74A-0D2F-087E2DA37091}" dt="2021-11-30T17:59:10.955" v="6" actId="20577"/>
      <pc:docMkLst>
        <pc:docMk/>
      </pc:docMkLst>
      <pc:sldChg chg="modSp">
        <pc:chgData name="Lars Wrede" userId="S::lars.wrede@fs-students.de::f2517bf9-7a96-4952-a8cd-6dbdc029be99" providerId="AD" clId="Web-{C3875213-60A0-C74A-0D2F-087E2DA37091}" dt="2021-11-30T17:59:10.955" v="6" actId="20577"/>
        <pc:sldMkLst>
          <pc:docMk/>
          <pc:sldMk cId="643439429" sldId="294"/>
        </pc:sldMkLst>
        <pc:spChg chg="mod">
          <ac:chgData name="Lars Wrede" userId="S::lars.wrede@fs-students.de::f2517bf9-7a96-4952-a8cd-6dbdc029be99" providerId="AD" clId="Web-{C3875213-60A0-C74A-0D2F-087E2DA37091}" dt="2021-11-30T17:59:10.955" v="6" actId="20577"/>
          <ac:spMkLst>
            <pc:docMk/>
            <pc:sldMk cId="643439429" sldId="294"/>
            <ac:spMk id="11" creationId="{822A5B99-CD90-9F46-9538-8AA0D8C3F044}"/>
          </ac:spMkLst>
        </pc:spChg>
      </pc:sldChg>
    </pc:docChg>
  </pc:docChgLst>
  <pc:docChgLst>
    <pc:chgData name="Philipp Voit" userId="391da9af-e15e-44b9-b5c0-ad93cd747d5c" providerId="ADAL" clId="{A06D084A-5FCF-BC4E-BB09-F25E4BD4D79D}"/>
    <pc:docChg chg="undo redo custSel addSld delSld modSld sldOrd modMainMaster modSection">
      <pc:chgData name="Philipp Voit" userId="391da9af-e15e-44b9-b5c0-ad93cd747d5c" providerId="ADAL" clId="{A06D084A-5FCF-BC4E-BB09-F25E4BD4D79D}" dt="2021-12-08T19:39:39.445" v="12589" actId="20577"/>
      <pc:docMkLst>
        <pc:docMk/>
      </pc:docMkLst>
      <pc:sldChg chg="modSp mod">
        <pc:chgData name="Philipp Voit" userId="391da9af-e15e-44b9-b5c0-ad93cd747d5c" providerId="ADAL" clId="{A06D084A-5FCF-BC4E-BB09-F25E4BD4D79D}" dt="2021-12-02T09:58:49.813" v="6290" actId="20577"/>
        <pc:sldMkLst>
          <pc:docMk/>
          <pc:sldMk cId="1266094021" sldId="293"/>
        </pc:sldMkLst>
        <pc:spChg chg="mod">
          <ac:chgData name="Philipp Voit" userId="391da9af-e15e-44b9-b5c0-ad93cd747d5c" providerId="ADAL" clId="{A06D084A-5FCF-BC4E-BB09-F25E4BD4D79D}" dt="2021-12-02T09:58:49.813" v="6290" actId="20577"/>
          <ac:spMkLst>
            <pc:docMk/>
            <pc:sldMk cId="1266094021" sldId="293"/>
            <ac:spMk id="2" creationId="{00000000-0000-0000-0000-000000000000}"/>
          </ac:spMkLst>
        </pc:spChg>
      </pc:sldChg>
      <pc:sldChg chg="addSp delSp modSp mod ord delCm">
        <pc:chgData name="Philipp Voit" userId="391da9af-e15e-44b9-b5c0-ad93cd747d5c" providerId="ADAL" clId="{A06D084A-5FCF-BC4E-BB09-F25E4BD4D79D}" dt="2021-12-02T19:34:56.368" v="11725" actId="20577"/>
        <pc:sldMkLst>
          <pc:docMk/>
          <pc:sldMk cId="643439429" sldId="294"/>
        </pc:sldMkLst>
        <pc:spChg chg="mod">
          <ac:chgData name="Philipp Voit" userId="391da9af-e15e-44b9-b5c0-ad93cd747d5c" providerId="ADAL" clId="{A06D084A-5FCF-BC4E-BB09-F25E4BD4D79D}" dt="2021-11-30T09:08:00.040" v="622" actId="20577"/>
          <ac:spMkLst>
            <pc:docMk/>
            <pc:sldMk cId="643439429" sldId="294"/>
            <ac:spMk id="2" creationId="{432FDEED-CB21-D04A-9F88-1C678556AF8B}"/>
          </ac:spMkLst>
        </pc:spChg>
        <pc:spChg chg="del mod">
          <ac:chgData name="Philipp Voit" userId="391da9af-e15e-44b9-b5c0-ad93cd747d5c" providerId="ADAL" clId="{A06D084A-5FCF-BC4E-BB09-F25E4BD4D79D}" dt="2021-11-30T09:07:28.459" v="611" actId="478"/>
          <ac:spMkLst>
            <pc:docMk/>
            <pc:sldMk cId="643439429" sldId="294"/>
            <ac:spMk id="3" creationId="{7C73119A-EBE2-AE42-BB9F-D149E1514148}"/>
          </ac:spMkLst>
        </pc:spChg>
        <pc:spChg chg="add mod">
          <ac:chgData name="Philipp Voit" userId="391da9af-e15e-44b9-b5c0-ad93cd747d5c" providerId="ADAL" clId="{A06D084A-5FCF-BC4E-BB09-F25E4BD4D79D}" dt="2021-11-30T09:10:23.675" v="652" actId="207"/>
          <ac:spMkLst>
            <pc:docMk/>
            <pc:sldMk cId="643439429" sldId="294"/>
            <ac:spMk id="4" creationId="{852B66CC-6776-C441-BEAD-07E6D6CAA415}"/>
          </ac:spMkLst>
        </pc:spChg>
        <pc:spChg chg="mod">
          <ac:chgData name="Philipp Voit" userId="391da9af-e15e-44b9-b5c0-ad93cd747d5c" providerId="ADAL" clId="{A06D084A-5FCF-BC4E-BB09-F25E4BD4D79D}" dt="2021-12-02T19:34:56.368" v="11725" actId="20577"/>
          <ac:spMkLst>
            <pc:docMk/>
            <pc:sldMk cId="643439429" sldId="294"/>
            <ac:spMk id="5" creationId="{5DD3BEF9-79D4-A14C-BAA9-1879EEBE3F12}"/>
          </ac:spMkLst>
        </pc:spChg>
        <pc:spChg chg="add mod">
          <ac:chgData name="Philipp Voit" userId="391da9af-e15e-44b9-b5c0-ad93cd747d5c" providerId="ADAL" clId="{A06D084A-5FCF-BC4E-BB09-F25E4BD4D79D}" dt="2021-11-30T09:10:33.306" v="654" actId="207"/>
          <ac:spMkLst>
            <pc:docMk/>
            <pc:sldMk cId="643439429" sldId="294"/>
            <ac:spMk id="9" creationId="{5CEAA97C-5BC0-0A41-A21C-6CFD72999005}"/>
          </ac:spMkLst>
        </pc:spChg>
        <pc:spChg chg="add mod">
          <ac:chgData name="Philipp Voit" userId="391da9af-e15e-44b9-b5c0-ad93cd747d5c" providerId="ADAL" clId="{A06D084A-5FCF-BC4E-BB09-F25E4BD4D79D}" dt="2021-11-30T09:11:25.612" v="656" actId="207"/>
          <ac:spMkLst>
            <pc:docMk/>
            <pc:sldMk cId="643439429" sldId="294"/>
            <ac:spMk id="11" creationId="{822A5B99-CD90-9F46-9538-8AA0D8C3F044}"/>
          </ac:spMkLst>
        </pc:spChg>
        <pc:spChg chg="add mod">
          <ac:chgData name="Philipp Voit" userId="391da9af-e15e-44b9-b5c0-ad93cd747d5c" providerId="ADAL" clId="{A06D084A-5FCF-BC4E-BB09-F25E4BD4D79D}" dt="2021-11-30T09:11:32.541" v="658" actId="207"/>
          <ac:spMkLst>
            <pc:docMk/>
            <pc:sldMk cId="643439429" sldId="294"/>
            <ac:spMk id="13" creationId="{5FA28AAB-1686-2F48-8615-540C0F7B4056}"/>
          </ac:spMkLst>
        </pc:spChg>
        <pc:spChg chg="add mod">
          <ac:chgData name="Philipp Voit" userId="391da9af-e15e-44b9-b5c0-ad93cd747d5c" providerId="ADAL" clId="{A06D084A-5FCF-BC4E-BB09-F25E4BD4D79D}" dt="2021-12-01T14:07:57.415" v="6134" actId="20577"/>
          <ac:spMkLst>
            <pc:docMk/>
            <pc:sldMk cId="643439429" sldId="294"/>
            <ac:spMk id="17" creationId="{74375979-9520-DF48-B6D2-363200EF2B31}"/>
          </ac:spMkLst>
        </pc:spChg>
        <pc:picChg chg="add del mod">
          <ac:chgData name="Philipp Voit" userId="391da9af-e15e-44b9-b5c0-ad93cd747d5c" providerId="ADAL" clId="{A06D084A-5FCF-BC4E-BB09-F25E4BD4D79D}" dt="2021-11-30T09:06:33.511" v="553" actId="478"/>
          <ac:picMkLst>
            <pc:docMk/>
            <pc:sldMk cId="643439429" sldId="294"/>
            <ac:picMk id="8" creationId="{517C9F8C-BA0E-9F41-B64A-32654D257E8C}"/>
          </ac:picMkLst>
        </pc:picChg>
        <pc:picChg chg="add mod">
          <ac:chgData name="Philipp Voit" userId="391da9af-e15e-44b9-b5c0-ad93cd747d5c" providerId="ADAL" clId="{A06D084A-5FCF-BC4E-BB09-F25E4BD4D79D}" dt="2021-12-01T17:10:45.364" v="6140"/>
          <ac:picMkLst>
            <pc:docMk/>
            <pc:sldMk cId="643439429" sldId="294"/>
            <ac:picMk id="1026" creationId="{A0DDFA36-DDC2-974B-89F8-799CC69D41B4}"/>
          </ac:picMkLst>
        </pc:picChg>
        <pc:picChg chg="add mod">
          <ac:chgData name="Philipp Voit" userId="391da9af-e15e-44b9-b5c0-ad93cd747d5c" providerId="ADAL" clId="{A06D084A-5FCF-BC4E-BB09-F25E4BD4D79D}" dt="2021-12-01T17:10:51.616" v="6141"/>
          <ac:picMkLst>
            <pc:docMk/>
            <pc:sldMk cId="643439429" sldId="294"/>
            <ac:picMk id="1028" creationId="{929BA635-EE1F-7343-8BD0-BB96D61A1915}"/>
          </ac:picMkLst>
        </pc:picChg>
        <pc:picChg chg="add mod">
          <ac:chgData name="Philipp Voit" userId="391da9af-e15e-44b9-b5c0-ad93cd747d5c" providerId="ADAL" clId="{A06D084A-5FCF-BC4E-BB09-F25E4BD4D79D}" dt="2021-12-01T17:10:56.883" v="6142"/>
          <ac:picMkLst>
            <pc:docMk/>
            <pc:sldMk cId="643439429" sldId="294"/>
            <ac:picMk id="1030" creationId="{8D4984F9-5D5C-704A-9A24-C21385218289}"/>
          </ac:picMkLst>
        </pc:picChg>
        <pc:picChg chg="add mod">
          <ac:chgData name="Philipp Voit" userId="391da9af-e15e-44b9-b5c0-ad93cd747d5c" providerId="ADAL" clId="{A06D084A-5FCF-BC4E-BB09-F25E4BD4D79D}" dt="2021-11-30T09:04:59.794" v="521" actId="1076"/>
          <ac:picMkLst>
            <pc:docMk/>
            <pc:sldMk cId="643439429" sldId="294"/>
            <ac:picMk id="1032" creationId="{CAEBCE39-F005-BA43-B9F5-AF75683875AC}"/>
          </ac:picMkLst>
        </pc:picChg>
        <pc:picChg chg="add mod">
          <ac:chgData name="Philipp Voit" userId="391da9af-e15e-44b9-b5c0-ad93cd747d5c" providerId="ADAL" clId="{A06D084A-5FCF-BC4E-BB09-F25E4BD4D79D}" dt="2021-12-01T17:11:00.994" v="6143"/>
          <ac:picMkLst>
            <pc:docMk/>
            <pc:sldMk cId="643439429" sldId="294"/>
            <ac:picMk id="1034" creationId="{B2B9BB21-6048-304F-902C-E7B988397985}"/>
          </ac:picMkLst>
        </pc:picChg>
      </pc:sldChg>
      <pc:sldChg chg="addSp delSp modSp mod ord">
        <pc:chgData name="Philipp Voit" userId="391da9af-e15e-44b9-b5c0-ad93cd747d5c" providerId="ADAL" clId="{A06D084A-5FCF-BC4E-BB09-F25E4BD4D79D}" dt="2021-12-02T20:53:33.495" v="12263" actId="478"/>
        <pc:sldMkLst>
          <pc:docMk/>
          <pc:sldMk cId="2193493579" sldId="295"/>
        </pc:sldMkLst>
        <pc:spChg chg="del mod">
          <ac:chgData name="Philipp Voit" userId="391da9af-e15e-44b9-b5c0-ad93cd747d5c" providerId="ADAL" clId="{A06D084A-5FCF-BC4E-BB09-F25E4BD4D79D}" dt="2021-12-02T20:38:51.317" v="12060" actId="478"/>
          <ac:spMkLst>
            <pc:docMk/>
            <pc:sldMk cId="2193493579" sldId="295"/>
            <ac:spMk id="3" creationId="{D9F010E0-06F6-9748-A2BC-5D3D0B15A63F}"/>
          </ac:spMkLst>
        </pc:spChg>
        <pc:spChg chg="del">
          <ac:chgData name="Philipp Voit" userId="391da9af-e15e-44b9-b5c0-ad93cd747d5c" providerId="ADAL" clId="{A06D084A-5FCF-BC4E-BB09-F25E4BD4D79D}" dt="2021-11-30T20:42:37.854" v="3776" actId="478"/>
          <ac:spMkLst>
            <pc:docMk/>
            <pc:sldMk cId="2193493579" sldId="295"/>
            <ac:spMk id="4" creationId="{AF6A6C7F-29A7-1843-8D7D-6D439EB336B2}"/>
          </ac:spMkLst>
        </pc:spChg>
        <pc:spChg chg="add mod">
          <ac:chgData name="Philipp Voit" userId="391da9af-e15e-44b9-b5c0-ad93cd747d5c" providerId="ADAL" clId="{A06D084A-5FCF-BC4E-BB09-F25E4BD4D79D}" dt="2021-12-02T20:46:43.213" v="12159" actId="20577"/>
          <ac:spMkLst>
            <pc:docMk/>
            <pc:sldMk cId="2193493579" sldId="295"/>
            <ac:spMk id="4" creationId="{B06CB68E-7452-5641-B9D8-49F0D5AEDD00}"/>
          </ac:spMkLst>
        </pc:spChg>
        <pc:spChg chg="add del mod">
          <ac:chgData name="Philipp Voit" userId="391da9af-e15e-44b9-b5c0-ad93cd747d5c" providerId="ADAL" clId="{A06D084A-5FCF-BC4E-BB09-F25E4BD4D79D}" dt="2021-12-02T20:38:52.948" v="12061" actId="478"/>
          <ac:spMkLst>
            <pc:docMk/>
            <pc:sldMk cId="2193493579" sldId="295"/>
            <ac:spMk id="8" creationId="{FACA9CC4-F725-A647-8DD4-A3804CF86729}"/>
          </ac:spMkLst>
        </pc:spChg>
        <pc:spChg chg="add del mod">
          <ac:chgData name="Philipp Voit" userId="391da9af-e15e-44b9-b5c0-ad93cd747d5c" providerId="ADAL" clId="{A06D084A-5FCF-BC4E-BB09-F25E4BD4D79D}" dt="2021-12-02T20:51:52.130" v="12247" actId="478"/>
          <ac:spMkLst>
            <pc:docMk/>
            <pc:sldMk cId="2193493579" sldId="295"/>
            <ac:spMk id="9" creationId="{A4B2E9C0-53C7-7B43-8E5E-33D7EAB5BDE4}"/>
          </ac:spMkLst>
        </pc:spChg>
        <pc:spChg chg="add del mod">
          <ac:chgData name="Philipp Voit" userId="391da9af-e15e-44b9-b5c0-ad93cd747d5c" providerId="ADAL" clId="{A06D084A-5FCF-BC4E-BB09-F25E4BD4D79D}" dt="2021-12-02T20:52:57.655" v="12254" actId="21"/>
          <ac:spMkLst>
            <pc:docMk/>
            <pc:sldMk cId="2193493579" sldId="295"/>
            <ac:spMk id="10" creationId="{4F0BEE8A-E81D-2C4F-B822-398AF73C7868}"/>
          </ac:spMkLst>
        </pc:spChg>
        <pc:spChg chg="add del mod">
          <ac:chgData name="Philipp Voit" userId="391da9af-e15e-44b9-b5c0-ad93cd747d5c" providerId="ADAL" clId="{A06D084A-5FCF-BC4E-BB09-F25E4BD4D79D}" dt="2021-12-02T20:53:33.495" v="12263" actId="478"/>
          <ac:spMkLst>
            <pc:docMk/>
            <pc:sldMk cId="2193493579" sldId="295"/>
            <ac:spMk id="11" creationId="{AB460148-F5E4-5E4E-AE8A-91C16C7FAA97}"/>
          </ac:spMkLst>
        </pc:spChg>
      </pc:sldChg>
      <pc:sldChg chg="addSp modSp mod">
        <pc:chgData name="Philipp Voit" userId="391da9af-e15e-44b9-b5c0-ad93cd747d5c" providerId="ADAL" clId="{A06D084A-5FCF-BC4E-BB09-F25E4BD4D79D}" dt="2021-12-02T19:34:30.440" v="11717" actId="20577"/>
        <pc:sldMkLst>
          <pc:docMk/>
          <pc:sldMk cId="3691308258" sldId="296"/>
        </pc:sldMkLst>
        <pc:spChg chg="mod">
          <ac:chgData name="Philipp Voit" userId="391da9af-e15e-44b9-b5c0-ad93cd747d5c" providerId="ADAL" clId="{A06D084A-5FCF-BC4E-BB09-F25E4BD4D79D}" dt="2021-12-02T10:06:45.711" v="6315" actId="20577"/>
          <ac:spMkLst>
            <pc:docMk/>
            <pc:sldMk cId="3691308258" sldId="296"/>
            <ac:spMk id="3" creationId="{A380253B-33B0-4045-A529-1BA93147EBE1}"/>
          </ac:spMkLst>
        </pc:spChg>
        <pc:spChg chg="add mod">
          <ac:chgData name="Philipp Voit" userId="391da9af-e15e-44b9-b5c0-ad93cd747d5c" providerId="ADAL" clId="{A06D084A-5FCF-BC4E-BB09-F25E4BD4D79D}" dt="2021-11-30T20:43:44.205" v="3781" actId="1076"/>
          <ac:spMkLst>
            <pc:docMk/>
            <pc:sldMk cId="3691308258" sldId="296"/>
            <ac:spMk id="5" creationId="{33344F5F-3BFA-674D-813F-3839BCBE115C}"/>
          </ac:spMkLst>
        </pc:spChg>
        <pc:spChg chg="mod">
          <ac:chgData name="Philipp Voit" userId="391da9af-e15e-44b9-b5c0-ad93cd747d5c" providerId="ADAL" clId="{A06D084A-5FCF-BC4E-BB09-F25E4BD4D79D}" dt="2021-12-02T19:34:30.440" v="11717" actId="20577"/>
          <ac:spMkLst>
            <pc:docMk/>
            <pc:sldMk cId="3691308258" sldId="296"/>
            <ac:spMk id="8" creationId="{5DF805C5-B64C-5B41-8565-66E96741EB90}"/>
          </ac:spMkLst>
        </pc:spChg>
        <pc:graphicFrameChg chg="modGraphic">
          <ac:chgData name="Philipp Voit" userId="391da9af-e15e-44b9-b5c0-ad93cd747d5c" providerId="ADAL" clId="{A06D084A-5FCF-BC4E-BB09-F25E4BD4D79D}" dt="2021-12-01T17:15:16.805" v="6146" actId="14100"/>
          <ac:graphicFrameMkLst>
            <pc:docMk/>
            <pc:sldMk cId="3691308258" sldId="296"/>
            <ac:graphicFrameMk id="13" creationId="{6F5F9EFD-8770-F248-9CDB-85304EEE4B84}"/>
          </ac:graphicFrameMkLst>
        </pc:graphicFrameChg>
      </pc:sldChg>
      <pc:sldChg chg="addSp modSp del mod">
        <pc:chgData name="Philipp Voit" userId="391da9af-e15e-44b9-b5c0-ad93cd747d5c" providerId="ADAL" clId="{A06D084A-5FCF-BC4E-BB09-F25E4BD4D79D}" dt="2021-11-30T09:31:50.567" v="915" actId="2696"/>
        <pc:sldMkLst>
          <pc:docMk/>
          <pc:sldMk cId="168563862" sldId="297"/>
        </pc:sldMkLst>
        <pc:spChg chg="add mod">
          <ac:chgData name="Philipp Voit" userId="391da9af-e15e-44b9-b5c0-ad93cd747d5c" providerId="ADAL" clId="{A06D084A-5FCF-BC4E-BB09-F25E4BD4D79D}" dt="2021-11-30T09:18:31.887" v="667" actId="1076"/>
          <ac:spMkLst>
            <pc:docMk/>
            <pc:sldMk cId="168563862" sldId="297"/>
            <ac:spMk id="5" creationId="{C8E409DF-9047-2B4B-8071-E575603C8AEC}"/>
          </ac:spMkLst>
        </pc:spChg>
        <pc:spChg chg="add mod">
          <ac:chgData name="Philipp Voit" userId="391da9af-e15e-44b9-b5c0-ad93cd747d5c" providerId="ADAL" clId="{A06D084A-5FCF-BC4E-BB09-F25E4BD4D79D}" dt="2021-11-30T09:18:31.887" v="667" actId="1076"/>
          <ac:spMkLst>
            <pc:docMk/>
            <pc:sldMk cId="168563862" sldId="297"/>
            <ac:spMk id="6" creationId="{3B18AC75-D6DA-5749-9440-CDB4C590A9F7}"/>
          </ac:spMkLst>
        </pc:spChg>
        <pc:spChg chg="add mod">
          <ac:chgData name="Philipp Voit" userId="391da9af-e15e-44b9-b5c0-ad93cd747d5c" providerId="ADAL" clId="{A06D084A-5FCF-BC4E-BB09-F25E4BD4D79D}" dt="2021-11-30T09:18:31.887" v="667" actId="1076"/>
          <ac:spMkLst>
            <pc:docMk/>
            <pc:sldMk cId="168563862" sldId="297"/>
            <ac:spMk id="8" creationId="{561FCC17-49F6-574B-973B-2DEB40FD6BD7}"/>
          </ac:spMkLst>
        </pc:spChg>
        <pc:spChg chg="add mod">
          <ac:chgData name="Philipp Voit" userId="391da9af-e15e-44b9-b5c0-ad93cd747d5c" providerId="ADAL" clId="{A06D084A-5FCF-BC4E-BB09-F25E4BD4D79D}" dt="2021-11-30T09:18:31.887" v="667" actId="1076"/>
          <ac:spMkLst>
            <pc:docMk/>
            <pc:sldMk cId="168563862" sldId="297"/>
            <ac:spMk id="9" creationId="{3A13ACCB-D0C6-2E48-A28A-84FF2DEF5F71}"/>
          </ac:spMkLst>
        </pc:spChg>
        <pc:spChg chg="add mod">
          <ac:chgData name="Philipp Voit" userId="391da9af-e15e-44b9-b5c0-ad93cd747d5c" providerId="ADAL" clId="{A06D084A-5FCF-BC4E-BB09-F25E4BD4D79D}" dt="2021-11-30T09:18:31.887" v="667" actId="1076"/>
          <ac:spMkLst>
            <pc:docMk/>
            <pc:sldMk cId="168563862" sldId="297"/>
            <ac:spMk id="10" creationId="{6E3FFEC3-E8D4-C542-8BA6-2ADFB441CD11}"/>
          </ac:spMkLst>
        </pc:spChg>
        <pc:graphicFrameChg chg="add mod modGraphic">
          <ac:chgData name="Philipp Voit" userId="391da9af-e15e-44b9-b5c0-ad93cd747d5c" providerId="ADAL" clId="{A06D084A-5FCF-BC4E-BB09-F25E4BD4D79D}" dt="2021-11-30T09:18:31.887" v="667" actId="1076"/>
          <ac:graphicFrameMkLst>
            <pc:docMk/>
            <pc:sldMk cId="168563862" sldId="297"/>
            <ac:graphicFrameMk id="7" creationId="{9A641B56-1F40-2944-94EA-44536CB3A2B4}"/>
          </ac:graphicFrameMkLst>
        </pc:graphicFrameChg>
        <pc:graphicFrameChg chg="add mod modGraphic">
          <ac:chgData name="Philipp Voit" userId="391da9af-e15e-44b9-b5c0-ad93cd747d5c" providerId="ADAL" clId="{A06D084A-5FCF-BC4E-BB09-F25E4BD4D79D}" dt="2021-11-30T09:18:31.887" v="667" actId="1076"/>
          <ac:graphicFrameMkLst>
            <pc:docMk/>
            <pc:sldMk cId="168563862" sldId="297"/>
            <ac:graphicFrameMk id="11" creationId="{42EAF25D-0B08-1043-B49D-19EE674CBC71}"/>
          </ac:graphicFrameMkLst>
        </pc:graphicFrameChg>
      </pc:sldChg>
      <pc:sldChg chg="addSp delSp modSp del mod modCm">
        <pc:chgData name="Philipp Voit" userId="391da9af-e15e-44b9-b5c0-ad93cd747d5c" providerId="ADAL" clId="{A06D084A-5FCF-BC4E-BB09-F25E4BD4D79D}" dt="2021-12-01T17:24:13.651" v="6231" actId="2696"/>
        <pc:sldMkLst>
          <pc:docMk/>
          <pc:sldMk cId="1946818996" sldId="298"/>
        </pc:sldMkLst>
        <pc:spChg chg="add del mod">
          <ac:chgData name="Philipp Voit" userId="391da9af-e15e-44b9-b5c0-ad93cd747d5c" providerId="ADAL" clId="{A06D084A-5FCF-BC4E-BB09-F25E4BD4D79D}" dt="2021-11-30T10:00:16.163" v="1396" actId="478"/>
          <ac:spMkLst>
            <pc:docMk/>
            <pc:sldMk cId="1946818996" sldId="298"/>
            <ac:spMk id="5" creationId="{530E1814-CB67-AA4E-88A0-67C88FED7DE4}"/>
          </ac:spMkLst>
        </pc:spChg>
        <pc:spChg chg="add mod">
          <ac:chgData name="Philipp Voit" userId="391da9af-e15e-44b9-b5c0-ad93cd747d5c" providerId="ADAL" clId="{A06D084A-5FCF-BC4E-BB09-F25E4BD4D79D}" dt="2021-12-01T08:51:43.489" v="3798" actId="20577"/>
          <ac:spMkLst>
            <pc:docMk/>
            <pc:sldMk cId="1946818996" sldId="298"/>
            <ac:spMk id="7" creationId="{2DB7A7EE-E601-184A-8C03-57981F6A0E57}"/>
          </ac:spMkLst>
        </pc:spChg>
        <pc:spChg chg="add mod">
          <ac:chgData name="Philipp Voit" userId="391da9af-e15e-44b9-b5c0-ad93cd747d5c" providerId="ADAL" clId="{A06D084A-5FCF-BC4E-BB09-F25E4BD4D79D}" dt="2021-11-30T10:21:23.479" v="1561" actId="14100"/>
          <ac:spMkLst>
            <pc:docMk/>
            <pc:sldMk cId="1946818996" sldId="298"/>
            <ac:spMk id="10" creationId="{33D9C172-C027-9A4A-8451-EC0441099481}"/>
          </ac:spMkLst>
        </pc:spChg>
        <pc:spChg chg="add mod">
          <ac:chgData name="Philipp Voit" userId="391da9af-e15e-44b9-b5c0-ad93cd747d5c" providerId="ADAL" clId="{A06D084A-5FCF-BC4E-BB09-F25E4BD4D79D}" dt="2021-11-30T10:30:37.871" v="1696" actId="790"/>
          <ac:spMkLst>
            <pc:docMk/>
            <pc:sldMk cId="1946818996" sldId="298"/>
            <ac:spMk id="16" creationId="{8C726A8B-AF15-2345-8537-04E32D88AA65}"/>
          </ac:spMkLst>
        </pc:spChg>
        <pc:spChg chg="add mod">
          <ac:chgData name="Philipp Voit" userId="391da9af-e15e-44b9-b5c0-ad93cd747d5c" providerId="ADAL" clId="{A06D084A-5FCF-BC4E-BB09-F25E4BD4D79D}" dt="2021-11-30T10:27:43.964" v="1661" actId="1076"/>
          <ac:spMkLst>
            <pc:docMk/>
            <pc:sldMk cId="1946818996" sldId="298"/>
            <ac:spMk id="17" creationId="{5043E8CE-F94E-304B-BBC8-AA4743F58B83}"/>
          </ac:spMkLst>
        </pc:spChg>
        <pc:spChg chg="add mod">
          <ac:chgData name="Philipp Voit" userId="391da9af-e15e-44b9-b5c0-ad93cd747d5c" providerId="ADAL" clId="{A06D084A-5FCF-BC4E-BB09-F25E4BD4D79D}" dt="2021-11-30T10:28:12.284" v="1666" actId="14100"/>
          <ac:spMkLst>
            <pc:docMk/>
            <pc:sldMk cId="1946818996" sldId="298"/>
            <ac:spMk id="19" creationId="{70179B0D-BD1E-E243-99DD-ADA2DC4DAB1E}"/>
          </ac:spMkLst>
        </pc:spChg>
        <pc:spChg chg="add del mod">
          <ac:chgData name="Philipp Voit" userId="391da9af-e15e-44b9-b5c0-ad93cd747d5c" providerId="ADAL" clId="{A06D084A-5FCF-BC4E-BB09-F25E4BD4D79D}" dt="2021-11-30T10:24:10.274" v="1601"/>
          <ac:spMkLst>
            <pc:docMk/>
            <pc:sldMk cId="1946818996" sldId="298"/>
            <ac:spMk id="20" creationId="{91F63BAE-176B-CA40-BD35-669E8D54E05A}"/>
          </ac:spMkLst>
        </pc:spChg>
        <pc:spChg chg="add mod">
          <ac:chgData name="Philipp Voit" userId="391da9af-e15e-44b9-b5c0-ad93cd747d5c" providerId="ADAL" clId="{A06D084A-5FCF-BC4E-BB09-F25E4BD4D79D}" dt="2021-11-30T10:30:23.950" v="1694" actId="790"/>
          <ac:spMkLst>
            <pc:docMk/>
            <pc:sldMk cId="1946818996" sldId="298"/>
            <ac:spMk id="22" creationId="{5D6822A4-1CC9-5644-9595-57629E5AE9EE}"/>
          </ac:spMkLst>
        </pc:spChg>
        <pc:spChg chg="add mod">
          <ac:chgData name="Philipp Voit" userId="391da9af-e15e-44b9-b5c0-ad93cd747d5c" providerId="ADAL" clId="{A06D084A-5FCF-BC4E-BB09-F25E4BD4D79D}" dt="2021-11-30T10:29:39.089" v="1678" actId="1076"/>
          <ac:spMkLst>
            <pc:docMk/>
            <pc:sldMk cId="1946818996" sldId="298"/>
            <ac:spMk id="24" creationId="{5A28E888-7B94-F14B-A6A7-CA856E4C98AF}"/>
          </ac:spMkLst>
        </pc:spChg>
        <pc:spChg chg="add mod">
          <ac:chgData name="Philipp Voit" userId="391da9af-e15e-44b9-b5c0-ad93cd747d5c" providerId="ADAL" clId="{A06D084A-5FCF-BC4E-BB09-F25E4BD4D79D}" dt="2021-12-01T11:01:25.828" v="5801" actId="20577"/>
          <ac:spMkLst>
            <pc:docMk/>
            <pc:sldMk cId="1946818996" sldId="298"/>
            <ac:spMk id="26" creationId="{E53377CC-0C46-8E48-8940-7901906BC7C3}"/>
          </ac:spMkLst>
        </pc:spChg>
        <pc:grpChg chg="add mod">
          <ac:chgData name="Philipp Voit" userId="391da9af-e15e-44b9-b5c0-ad93cd747d5c" providerId="ADAL" clId="{A06D084A-5FCF-BC4E-BB09-F25E4BD4D79D}" dt="2021-11-30T10:18:39.599" v="1540" actId="1076"/>
          <ac:grpSpMkLst>
            <pc:docMk/>
            <pc:sldMk cId="1946818996" sldId="298"/>
            <ac:grpSpMk id="9" creationId="{406A254B-316F-1F46-9E10-09E7BD599BB3}"/>
          </ac:grpSpMkLst>
        </pc:grpChg>
        <pc:grpChg chg="add mod">
          <ac:chgData name="Philipp Voit" userId="391da9af-e15e-44b9-b5c0-ad93cd747d5c" providerId="ADAL" clId="{A06D084A-5FCF-BC4E-BB09-F25E4BD4D79D}" dt="2021-11-30T10:28:19.634" v="1668" actId="1076"/>
          <ac:grpSpMkLst>
            <pc:docMk/>
            <pc:sldMk cId="1946818996" sldId="298"/>
            <ac:grpSpMk id="11" creationId="{8B387EF2-A8EA-E24A-8B4F-E191353032C9}"/>
          </ac:grpSpMkLst>
        </pc:grpChg>
        <pc:picChg chg="add del mod">
          <ac:chgData name="Philipp Voit" userId="391da9af-e15e-44b9-b5c0-ad93cd747d5c" providerId="ADAL" clId="{A06D084A-5FCF-BC4E-BB09-F25E4BD4D79D}" dt="2021-12-01T17:18:37.847" v="6171" actId="478"/>
          <ac:picMkLst>
            <pc:docMk/>
            <pc:sldMk cId="1946818996" sldId="298"/>
            <ac:picMk id="5" creationId="{8884830F-DA63-E24F-9DFC-AF9B56571707}"/>
          </ac:picMkLst>
        </pc:picChg>
        <pc:picChg chg="add mod">
          <ac:chgData name="Philipp Voit" userId="391da9af-e15e-44b9-b5c0-ad93cd747d5c" providerId="ADAL" clId="{A06D084A-5FCF-BC4E-BB09-F25E4BD4D79D}" dt="2021-11-30T10:26:22.757" v="1646" actId="14100"/>
          <ac:picMkLst>
            <pc:docMk/>
            <pc:sldMk cId="1946818996" sldId="298"/>
            <ac:picMk id="6" creationId="{2E62B1EC-492D-FA4C-8B00-46C66E90D04D}"/>
          </ac:picMkLst>
        </pc:picChg>
        <pc:picChg chg="add mod">
          <ac:chgData name="Philipp Voit" userId="391da9af-e15e-44b9-b5c0-ad93cd747d5c" providerId="ADAL" clId="{A06D084A-5FCF-BC4E-BB09-F25E4BD4D79D}" dt="2021-11-30T10:18:32.641" v="1538" actId="14100"/>
          <ac:picMkLst>
            <pc:docMk/>
            <pc:sldMk cId="1946818996" sldId="298"/>
            <ac:picMk id="8" creationId="{12B3A70F-D51C-214C-907E-0A1848DDD61B}"/>
          </ac:picMkLst>
        </pc:picChg>
        <pc:cxnChg chg="add del mod">
          <ac:chgData name="Philipp Voit" userId="391da9af-e15e-44b9-b5c0-ad93cd747d5c" providerId="ADAL" clId="{A06D084A-5FCF-BC4E-BB09-F25E4BD4D79D}" dt="2021-11-30T10:22:56.749" v="1587" actId="478"/>
          <ac:cxnSpMkLst>
            <pc:docMk/>
            <pc:sldMk cId="1946818996" sldId="298"/>
            <ac:cxnSpMk id="13" creationId="{119618C8-E78F-3642-9BE3-C3426F08848C}"/>
          </ac:cxnSpMkLst>
        </pc:cxnChg>
        <pc:cxnChg chg="add mod">
          <ac:chgData name="Philipp Voit" userId="391da9af-e15e-44b9-b5c0-ad93cd747d5c" providerId="ADAL" clId="{A06D084A-5FCF-BC4E-BB09-F25E4BD4D79D}" dt="2021-11-30T10:27:53.777" v="1664" actId="1038"/>
          <ac:cxnSpMkLst>
            <pc:docMk/>
            <pc:sldMk cId="1946818996" sldId="298"/>
            <ac:cxnSpMk id="14" creationId="{7624869B-2BAE-0F4D-A270-458F6210672C}"/>
          </ac:cxnSpMkLst>
        </pc:cxnChg>
        <pc:cxnChg chg="add mod">
          <ac:chgData name="Philipp Voit" userId="391da9af-e15e-44b9-b5c0-ad93cd747d5c" providerId="ADAL" clId="{A06D084A-5FCF-BC4E-BB09-F25E4BD4D79D}" dt="2021-11-30T10:28:02.609" v="1665" actId="1076"/>
          <ac:cxnSpMkLst>
            <pc:docMk/>
            <pc:sldMk cId="1946818996" sldId="298"/>
            <ac:cxnSpMk id="21" creationId="{796F3325-BD40-7645-BECD-EA3D64D09BC3}"/>
          </ac:cxnSpMkLst>
        </pc:cxnChg>
        <pc:cxnChg chg="add mod">
          <ac:chgData name="Philipp Voit" userId="391da9af-e15e-44b9-b5c0-ad93cd747d5c" providerId="ADAL" clId="{A06D084A-5FCF-BC4E-BB09-F25E4BD4D79D}" dt="2021-11-30T10:28:02.609" v="1665" actId="1076"/>
          <ac:cxnSpMkLst>
            <pc:docMk/>
            <pc:sldMk cId="1946818996" sldId="298"/>
            <ac:cxnSpMk id="25" creationId="{35A74C9E-64B8-8A40-94FD-D3E5A2F77857}"/>
          </ac:cxnSpMkLst>
        </pc:cxnChg>
      </pc:sldChg>
      <pc:sldChg chg="addSp delSp modSp del mod">
        <pc:chgData name="Philipp Voit" userId="391da9af-e15e-44b9-b5c0-ad93cd747d5c" providerId="ADAL" clId="{A06D084A-5FCF-BC4E-BB09-F25E4BD4D79D}" dt="2021-12-02T19:15:27.811" v="11378" actId="2696"/>
        <pc:sldMkLst>
          <pc:docMk/>
          <pc:sldMk cId="3106565479" sldId="299"/>
        </pc:sldMkLst>
        <pc:spChg chg="add del mod">
          <ac:chgData name="Philipp Voit" userId="391da9af-e15e-44b9-b5c0-ad93cd747d5c" providerId="ADAL" clId="{A06D084A-5FCF-BC4E-BB09-F25E4BD4D79D}" dt="2021-12-02T18:03:19.918" v="10234" actId="478"/>
          <ac:spMkLst>
            <pc:docMk/>
            <pc:sldMk cId="3106565479" sldId="299"/>
            <ac:spMk id="5" creationId="{230E94CB-D8BC-524C-A331-F04A2889EBBA}"/>
          </ac:spMkLst>
        </pc:spChg>
        <pc:spChg chg="add mod">
          <ac:chgData name="Philipp Voit" userId="391da9af-e15e-44b9-b5c0-ad93cd747d5c" providerId="ADAL" clId="{A06D084A-5FCF-BC4E-BB09-F25E4BD4D79D}" dt="2021-11-30T16:20:40.840" v="3558" actId="20577"/>
          <ac:spMkLst>
            <pc:docMk/>
            <pc:sldMk cId="3106565479" sldId="299"/>
            <ac:spMk id="6" creationId="{B9FF2434-D81A-2843-AC21-E8688B3658E8}"/>
          </ac:spMkLst>
        </pc:spChg>
        <pc:spChg chg="add mod">
          <ac:chgData name="Philipp Voit" userId="391da9af-e15e-44b9-b5c0-ad93cd747d5c" providerId="ADAL" clId="{A06D084A-5FCF-BC4E-BB09-F25E4BD4D79D}" dt="2021-11-30T16:48:31.739" v="3681" actId="403"/>
          <ac:spMkLst>
            <pc:docMk/>
            <pc:sldMk cId="3106565479" sldId="299"/>
            <ac:spMk id="7" creationId="{E9475D94-B68C-FE48-8EB1-6D23FDD786CA}"/>
          </ac:spMkLst>
        </pc:spChg>
        <pc:spChg chg="add mod">
          <ac:chgData name="Philipp Voit" userId="391da9af-e15e-44b9-b5c0-ad93cd747d5c" providerId="ADAL" clId="{A06D084A-5FCF-BC4E-BB09-F25E4BD4D79D}" dt="2021-12-02T18:03:48.228" v="10239" actId="1582"/>
          <ac:spMkLst>
            <pc:docMk/>
            <pc:sldMk cId="3106565479" sldId="299"/>
            <ac:spMk id="9" creationId="{5E788F03-C63B-1A44-856D-263DBB321270}"/>
          </ac:spMkLst>
        </pc:spChg>
        <pc:graphicFrameChg chg="mod modGraphic">
          <ac:chgData name="Philipp Voit" userId="391da9af-e15e-44b9-b5c0-ad93cd747d5c" providerId="ADAL" clId="{A06D084A-5FCF-BC4E-BB09-F25E4BD4D79D}" dt="2021-12-02T18:15:07.976" v="10273" actId="14734"/>
          <ac:graphicFrameMkLst>
            <pc:docMk/>
            <pc:sldMk cId="3106565479" sldId="299"/>
            <ac:graphicFrameMk id="14" creationId="{3FC8E69B-D482-4328-9A68-A19811704470}"/>
          </ac:graphicFrameMkLst>
        </pc:graphicFrameChg>
        <pc:picChg chg="add del mod">
          <ac:chgData name="Philipp Voit" userId="391da9af-e15e-44b9-b5c0-ad93cd747d5c" providerId="ADAL" clId="{A06D084A-5FCF-BC4E-BB09-F25E4BD4D79D}" dt="2021-12-02T18:02:43.521" v="10226" actId="478"/>
          <ac:picMkLst>
            <pc:docMk/>
            <pc:sldMk cId="3106565479" sldId="299"/>
            <ac:picMk id="13" creationId="{021F6613-D625-D042-8076-5586F7061923}"/>
          </ac:picMkLst>
        </pc:picChg>
      </pc:sldChg>
      <pc:sldChg chg="addSp delSp modSp mod">
        <pc:chgData name="Philipp Voit" userId="391da9af-e15e-44b9-b5c0-ad93cd747d5c" providerId="ADAL" clId="{A06D084A-5FCF-BC4E-BB09-F25E4BD4D79D}" dt="2021-11-30T11:23:15.838" v="3170"/>
        <pc:sldMkLst>
          <pc:docMk/>
          <pc:sldMk cId="1096973510" sldId="301"/>
        </pc:sldMkLst>
        <pc:spChg chg="add del mod">
          <ac:chgData name="Philipp Voit" userId="391da9af-e15e-44b9-b5c0-ad93cd747d5c" providerId="ADAL" clId="{A06D084A-5FCF-BC4E-BB09-F25E4BD4D79D}" dt="2021-11-30T11:23:15.838" v="3170"/>
          <ac:spMkLst>
            <pc:docMk/>
            <pc:sldMk cId="1096973510" sldId="301"/>
            <ac:spMk id="3" creationId="{6AA7243F-3B8B-9249-BCCB-F250E1ED45E3}"/>
          </ac:spMkLst>
        </pc:spChg>
      </pc:sldChg>
      <pc:sldChg chg="addSp delSp modSp mod">
        <pc:chgData name="Philipp Voit" userId="391da9af-e15e-44b9-b5c0-ad93cd747d5c" providerId="ADAL" clId="{A06D084A-5FCF-BC4E-BB09-F25E4BD4D79D}" dt="2021-12-02T20:43:10.705" v="12106"/>
        <pc:sldMkLst>
          <pc:docMk/>
          <pc:sldMk cId="904930391" sldId="302"/>
        </pc:sldMkLst>
        <pc:spChg chg="mod">
          <ac:chgData name="Philipp Voit" userId="391da9af-e15e-44b9-b5c0-ad93cd747d5c" providerId="ADAL" clId="{A06D084A-5FCF-BC4E-BB09-F25E4BD4D79D}" dt="2021-11-30T09:09:19.667" v="639" actId="20577"/>
          <ac:spMkLst>
            <pc:docMk/>
            <pc:sldMk cId="904930391" sldId="302"/>
            <ac:spMk id="2" creationId="{5B0B643E-DAEB-D54A-B7EB-C6A5A89E97B1}"/>
          </ac:spMkLst>
        </pc:spChg>
        <pc:spChg chg="mod">
          <ac:chgData name="Philipp Voit" userId="391da9af-e15e-44b9-b5c0-ad93cd747d5c" providerId="ADAL" clId="{A06D084A-5FCF-BC4E-BB09-F25E4BD4D79D}" dt="2021-12-02T20:43:10.705" v="12106"/>
          <ac:spMkLst>
            <pc:docMk/>
            <pc:sldMk cId="904930391" sldId="302"/>
            <ac:spMk id="3" creationId="{ABA7C20E-21DE-D647-9A8D-C633006DB063}"/>
          </ac:spMkLst>
        </pc:spChg>
        <pc:spChg chg="mod">
          <ac:chgData name="Philipp Voit" userId="391da9af-e15e-44b9-b5c0-ad93cd747d5c" providerId="ADAL" clId="{A06D084A-5FCF-BC4E-BB09-F25E4BD4D79D}" dt="2021-12-02T10:01:51.523" v="6308" actId="20577"/>
          <ac:spMkLst>
            <pc:docMk/>
            <pc:sldMk cId="904930391" sldId="302"/>
            <ac:spMk id="15" creationId="{21D3839D-18F9-E443-AD32-2E02E1429012}"/>
          </ac:spMkLst>
        </pc:spChg>
        <pc:spChg chg="add del mod">
          <ac:chgData name="Philipp Voit" userId="391da9af-e15e-44b9-b5c0-ad93cd747d5c" providerId="ADAL" clId="{A06D084A-5FCF-BC4E-BB09-F25E4BD4D79D}" dt="2021-11-30T20:38:55.905" v="3757"/>
          <ac:spMkLst>
            <pc:docMk/>
            <pc:sldMk cId="904930391" sldId="302"/>
            <ac:spMk id="17" creationId="{14700A86-BDCF-4F4F-A916-97D93AB54C4C}"/>
          </ac:spMkLst>
        </pc:spChg>
        <pc:spChg chg="add del mod">
          <ac:chgData name="Philipp Voit" userId="391da9af-e15e-44b9-b5c0-ad93cd747d5c" providerId="ADAL" clId="{A06D084A-5FCF-BC4E-BB09-F25E4BD4D79D}" dt="2021-11-30T20:38:55.905" v="3757"/>
          <ac:spMkLst>
            <pc:docMk/>
            <pc:sldMk cId="904930391" sldId="302"/>
            <ac:spMk id="19" creationId="{66F0190F-81F3-5D4E-8FD9-CD82F7E45FE0}"/>
          </ac:spMkLst>
        </pc:spChg>
        <pc:spChg chg="mod">
          <ac:chgData name="Philipp Voit" userId="391da9af-e15e-44b9-b5c0-ad93cd747d5c" providerId="ADAL" clId="{A06D084A-5FCF-BC4E-BB09-F25E4BD4D79D}" dt="2021-12-02T10:02:28.016" v="6314" actId="20577"/>
          <ac:spMkLst>
            <pc:docMk/>
            <pc:sldMk cId="904930391" sldId="302"/>
            <ac:spMk id="25" creationId="{2C65142A-2CDC-A948-B571-78585E0C9A41}"/>
          </ac:spMkLst>
        </pc:spChg>
        <pc:picChg chg="add mod">
          <ac:chgData name="Philipp Voit" userId="391da9af-e15e-44b9-b5c0-ad93cd747d5c" providerId="ADAL" clId="{A06D084A-5FCF-BC4E-BB09-F25E4BD4D79D}" dt="2021-11-30T20:39:00.042" v="3759" actId="1076"/>
          <ac:picMkLst>
            <pc:docMk/>
            <pc:sldMk cId="904930391" sldId="302"/>
            <ac:picMk id="5" creationId="{8F3B56ED-4255-6B4B-A18E-C71C0AFBACDC}"/>
          </ac:picMkLst>
        </pc:picChg>
        <pc:picChg chg="del">
          <ac:chgData name="Philipp Voit" userId="391da9af-e15e-44b9-b5c0-ad93cd747d5c" providerId="ADAL" clId="{A06D084A-5FCF-BC4E-BB09-F25E4BD4D79D}" dt="2021-11-30T20:38:52.119" v="3755" actId="478"/>
          <ac:picMkLst>
            <pc:docMk/>
            <pc:sldMk cId="904930391" sldId="302"/>
            <ac:picMk id="14" creationId="{D41906B0-FA49-9444-831C-FDC4D9FA540E}"/>
          </ac:picMkLst>
        </pc:picChg>
        <pc:picChg chg="mod">
          <ac:chgData name="Philipp Voit" userId="391da9af-e15e-44b9-b5c0-ad93cd747d5c" providerId="ADAL" clId="{A06D084A-5FCF-BC4E-BB09-F25E4BD4D79D}" dt="2021-11-30T20:39:23.499" v="3762" actId="207"/>
          <ac:picMkLst>
            <pc:docMk/>
            <pc:sldMk cId="904930391" sldId="302"/>
            <ac:picMk id="18" creationId="{27DCFD9D-FC28-BA46-8E98-25C0DE1FC593}"/>
          </ac:picMkLst>
        </pc:picChg>
        <pc:picChg chg="mod">
          <ac:chgData name="Philipp Voit" userId="391da9af-e15e-44b9-b5c0-ad93cd747d5c" providerId="ADAL" clId="{A06D084A-5FCF-BC4E-BB09-F25E4BD4D79D}" dt="2021-11-30T20:39:23.499" v="3762" actId="207"/>
          <ac:picMkLst>
            <pc:docMk/>
            <pc:sldMk cId="904930391" sldId="302"/>
            <ac:picMk id="23" creationId="{7EDA7494-A1E6-CE40-859F-6E8EF665AAB1}"/>
          </ac:picMkLst>
        </pc:picChg>
        <pc:picChg chg="mod">
          <ac:chgData name="Philipp Voit" userId="391da9af-e15e-44b9-b5c0-ad93cd747d5c" providerId="ADAL" clId="{A06D084A-5FCF-BC4E-BB09-F25E4BD4D79D}" dt="2021-11-30T20:39:23.499" v="3762" actId="207"/>
          <ac:picMkLst>
            <pc:docMk/>
            <pc:sldMk cId="904930391" sldId="302"/>
            <ac:picMk id="24" creationId="{E9A4943F-1105-6242-B6A4-4C09E731E488}"/>
          </ac:picMkLst>
        </pc:picChg>
        <pc:cxnChg chg="add del mod">
          <ac:chgData name="Philipp Voit" userId="391da9af-e15e-44b9-b5c0-ad93cd747d5c" providerId="ADAL" clId="{A06D084A-5FCF-BC4E-BB09-F25E4BD4D79D}" dt="2021-11-30T20:38:55.905" v="3757"/>
          <ac:cxnSpMkLst>
            <pc:docMk/>
            <pc:sldMk cId="904930391" sldId="302"/>
            <ac:cxnSpMk id="16" creationId="{E13C5CF7-469E-E54F-A26B-82ABB620D867}"/>
          </ac:cxnSpMkLst>
        </pc:cxnChg>
      </pc:sldChg>
      <pc:sldChg chg="addSp delSp modSp del mod">
        <pc:chgData name="Philipp Voit" userId="391da9af-e15e-44b9-b5c0-ad93cd747d5c" providerId="ADAL" clId="{A06D084A-5FCF-BC4E-BB09-F25E4BD4D79D}" dt="2021-12-02T19:31:17.367" v="11636" actId="2696"/>
        <pc:sldMkLst>
          <pc:docMk/>
          <pc:sldMk cId="560406452" sldId="303"/>
        </pc:sldMkLst>
        <pc:spChg chg="topLvl">
          <ac:chgData name="Philipp Voit" userId="391da9af-e15e-44b9-b5c0-ad93cd747d5c" providerId="ADAL" clId="{A06D084A-5FCF-BC4E-BB09-F25E4BD4D79D}" dt="2021-11-30T16:42:46.330" v="3662" actId="165"/>
          <ac:spMkLst>
            <pc:docMk/>
            <pc:sldMk cId="560406452" sldId="303"/>
            <ac:spMk id="7" creationId="{8099CA1D-1CBA-504C-BD1D-628650E19B6E}"/>
          </ac:spMkLst>
        </pc:spChg>
        <pc:spChg chg="topLvl">
          <ac:chgData name="Philipp Voit" userId="391da9af-e15e-44b9-b5c0-ad93cd747d5c" providerId="ADAL" clId="{A06D084A-5FCF-BC4E-BB09-F25E4BD4D79D}" dt="2021-11-30T16:42:46.330" v="3662" actId="165"/>
          <ac:spMkLst>
            <pc:docMk/>
            <pc:sldMk cId="560406452" sldId="303"/>
            <ac:spMk id="8" creationId="{315D9B4B-C9F3-6543-908A-C2467FF64F96}"/>
          </ac:spMkLst>
        </pc:spChg>
        <pc:spChg chg="add mod">
          <ac:chgData name="Philipp Voit" userId="391da9af-e15e-44b9-b5c0-ad93cd747d5c" providerId="ADAL" clId="{A06D084A-5FCF-BC4E-BB09-F25E4BD4D79D}" dt="2021-12-02T17:37:19.138" v="10221" actId="1036"/>
          <ac:spMkLst>
            <pc:docMk/>
            <pc:sldMk cId="560406452" sldId="303"/>
            <ac:spMk id="9" creationId="{4B5FFDD7-551E-F143-817B-22FA6049BFEA}"/>
          </ac:spMkLst>
        </pc:spChg>
        <pc:grpChg chg="del">
          <ac:chgData name="Philipp Voit" userId="391da9af-e15e-44b9-b5c0-ad93cd747d5c" providerId="ADAL" clId="{A06D084A-5FCF-BC4E-BB09-F25E4BD4D79D}" dt="2021-11-30T16:42:46.330" v="3662" actId="165"/>
          <ac:grpSpMkLst>
            <pc:docMk/>
            <pc:sldMk cId="560406452" sldId="303"/>
            <ac:grpSpMk id="5" creationId="{A3B913CB-C242-904E-928F-262B758130C9}"/>
          </ac:grpSpMkLst>
        </pc:grpChg>
        <pc:grpChg chg="add">
          <ac:chgData name="Philipp Voit" userId="391da9af-e15e-44b9-b5c0-ad93cd747d5c" providerId="ADAL" clId="{A06D084A-5FCF-BC4E-BB09-F25E4BD4D79D}" dt="2021-12-02T17:23:36.616" v="10168" actId="164"/>
          <ac:grpSpMkLst>
            <pc:docMk/>
            <pc:sldMk cId="560406452" sldId="303"/>
            <ac:grpSpMk id="5" creationId="{E105E983-1D6C-5644-9616-F65D52BB7807}"/>
          </ac:grpSpMkLst>
        </pc:grpChg>
        <pc:grpChg chg="add">
          <ac:chgData name="Philipp Voit" userId="391da9af-e15e-44b9-b5c0-ad93cd747d5c" providerId="ADAL" clId="{A06D084A-5FCF-BC4E-BB09-F25E4BD4D79D}" dt="2021-12-02T17:37:23.282" v="10222" actId="164"/>
          <ac:grpSpMkLst>
            <pc:docMk/>
            <pc:sldMk cId="560406452" sldId="303"/>
            <ac:grpSpMk id="10" creationId="{8CAA1F3F-30D4-2741-ACCD-95E613F31830}"/>
          </ac:grpSpMkLst>
        </pc:grpChg>
        <pc:cxnChg chg="mod topLvl">
          <ac:chgData name="Philipp Voit" userId="391da9af-e15e-44b9-b5c0-ad93cd747d5c" providerId="ADAL" clId="{A06D084A-5FCF-BC4E-BB09-F25E4BD4D79D}" dt="2021-11-30T20:38:41.305" v="3754" actId="208"/>
          <ac:cxnSpMkLst>
            <pc:docMk/>
            <pc:sldMk cId="560406452" sldId="303"/>
            <ac:cxnSpMk id="6" creationId="{CBF180B4-3FF1-8444-9B84-6FC1574E7CA7}"/>
          </ac:cxnSpMkLst>
        </pc:cxnChg>
      </pc:sldChg>
      <pc:sldChg chg="modSp mod">
        <pc:chgData name="Philipp Voit" userId="391da9af-e15e-44b9-b5c0-ad93cd747d5c" providerId="ADAL" clId="{A06D084A-5FCF-BC4E-BB09-F25E4BD4D79D}" dt="2021-12-02T20:43:14.486" v="12107"/>
        <pc:sldMkLst>
          <pc:docMk/>
          <pc:sldMk cId="563829134" sldId="304"/>
        </pc:sldMkLst>
        <pc:spChg chg="mod">
          <ac:chgData name="Philipp Voit" userId="391da9af-e15e-44b9-b5c0-ad93cd747d5c" providerId="ADAL" clId="{A06D084A-5FCF-BC4E-BB09-F25E4BD4D79D}" dt="2021-12-02T20:43:14.486" v="12107"/>
          <ac:spMkLst>
            <pc:docMk/>
            <pc:sldMk cId="563829134" sldId="304"/>
            <ac:spMk id="3" creationId="{931CB34D-C6B3-FD4E-AEA3-C38E55DF9257}"/>
          </ac:spMkLst>
        </pc:spChg>
        <pc:spChg chg="mod">
          <ac:chgData name="Philipp Voit" userId="391da9af-e15e-44b9-b5c0-ad93cd747d5c" providerId="ADAL" clId="{A06D084A-5FCF-BC4E-BB09-F25E4BD4D79D}" dt="2021-11-30T20:39:37.048" v="3764" actId="207"/>
          <ac:spMkLst>
            <pc:docMk/>
            <pc:sldMk cId="563829134" sldId="304"/>
            <ac:spMk id="13" creationId="{FB318112-9AA6-C546-BBF7-EE5FE10C3FDC}"/>
          </ac:spMkLst>
        </pc:spChg>
        <pc:spChg chg="mod">
          <ac:chgData name="Philipp Voit" userId="391da9af-e15e-44b9-b5c0-ad93cd747d5c" providerId="ADAL" clId="{A06D084A-5FCF-BC4E-BB09-F25E4BD4D79D}" dt="2021-11-30T20:39:37.048" v="3764" actId="207"/>
          <ac:spMkLst>
            <pc:docMk/>
            <pc:sldMk cId="563829134" sldId="304"/>
            <ac:spMk id="14" creationId="{93FF831D-C2E7-FC4C-8964-DE280890FFC9}"/>
          </ac:spMkLst>
        </pc:spChg>
        <pc:spChg chg="mod">
          <ac:chgData name="Philipp Voit" userId="391da9af-e15e-44b9-b5c0-ad93cd747d5c" providerId="ADAL" clId="{A06D084A-5FCF-BC4E-BB09-F25E4BD4D79D}" dt="2021-11-30T09:15:57.283" v="661" actId="113"/>
          <ac:spMkLst>
            <pc:docMk/>
            <pc:sldMk cId="563829134" sldId="304"/>
            <ac:spMk id="15" creationId="{0470AD49-4431-A948-ABD6-353AB8040267}"/>
          </ac:spMkLst>
        </pc:spChg>
      </pc:sldChg>
      <pc:sldChg chg="addSp modSp mod modShow">
        <pc:chgData name="Philipp Voit" userId="391da9af-e15e-44b9-b5c0-ad93cd747d5c" providerId="ADAL" clId="{A06D084A-5FCF-BC4E-BB09-F25E4BD4D79D}" dt="2021-12-02T20:43:17.204" v="12108"/>
        <pc:sldMkLst>
          <pc:docMk/>
          <pc:sldMk cId="356415973" sldId="305"/>
        </pc:sldMkLst>
        <pc:spChg chg="mod">
          <ac:chgData name="Philipp Voit" userId="391da9af-e15e-44b9-b5c0-ad93cd747d5c" providerId="ADAL" clId="{A06D084A-5FCF-BC4E-BB09-F25E4BD4D79D}" dt="2021-12-01T09:21:48.563" v="4399" actId="20577"/>
          <ac:spMkLst>
            <pc:docMk/>
            <pc:sldMk cId="356415973" sldId="305"/>
            <ac:spMk id="2" creationId="{CD439232-BA9D-3543-B685-CA29C7FBC943}"/>
          </ac:spMkLst>
        </pc:spChg>
        <pc:spChg chg="mod">
          <ac:chgData name="Philipp Voit" userId="391da9af-e15e-44b9-b5c0-ad93cd747d5c" providerId="ADAL" clId="{A06D084A-5FCF-BC4E-BB09-F25E4BD4D79D}" dt="2021-12-02T20:43:17.204" v="12108"/>
          <ac:spMkLst>
            <pc:docMk/>
            <pc:sldMk cId="356415973" sldId="305"/>
            <ac:spMk id="3" creationId="{4C5BF7C6-6F49-9043-A83E-8060B8F50D3D}"/>
          </ac:spMkLst>
        </pc:spChg>
        <pc:spChg chg="mod">
          <ac:chgData name="Philipp Voit" userId="391da9af-e15e-44b9-b5c0-ad93cd747d5c" providerId="ADAL" clId="{A06D084A-5FCF-BC4E-BB09-F25E4BD4D79D}" dt="2021-12-01T09:23:42.098" v="4417" actId="1076"/>
          <ac:spMkLst>
            <pc:docMk/>
            <pc:sldMk cId="356415973" sldId="305"/>
            <ac:spMk id="5" creationId="{54BB3BCA-C9CF-2444-84B5-E248CCC6387F}"/>
          </ac:spMkLst>
        </pc:spChg>
        <pc:spChg chg="add mod">
          <ac:chgData name="Philipp Voit" userId="391da9af-e15e-44b9-b5c0-ad93cd747d5c" providerId="ADAL" clId="{A06D084A-5FCF-BC4E-BB09-F25E4BD4D79D}" dt="2021-12-01T10:59:47.369" v="5795" actId="113"/>
          <ac:spMkLst>
            <pc:docMk/>
            <pc:sldMk cId="356415973" sldId="305"/>
            <ac:spMk id="6" creationId="{0B62264A-8F04-DF4E-B072-4E6E365B3B36}"/>
          </ac:spMkLst>
        </pc:spChg>
        <pc:picChg chg="mod">
          <ac:chgData name="Philipp Voit" userId="391da9af-e15e-44b9-b5c0-ad93cd747d5c" providerId="ADAL" clId="{A06D084A-5FCF-BC4E-BB09-F25E4BD4D79D}" dt="2021-12-01T09:23:35.920" v="4415" actId="1076"/>
          <ac:picMkLst>
            <pc:docMk/>
            <pc:sldMk cId="356415973" sldId="305"/>
            <ac:picMk id="7" creationId="{54E5D5BB-7EAE-6041-8EB0-BF8EAC046B76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35:23.930" v="11728" actId="20577"/>
        <pc:sldMkLst>
          <pc:docMk/>
          <pc:sldMk cId="865120761" sldId="306"/>
        </pc:sldMkLst>
        <pc:spChg chg="mod">
          <ac:chgData name="Philipp Voit" userId="391da9af-e15e-44b9-b5c0-ad93cd747d5c" providerId="ADAL" clId="{A06D084A-5FCF-BC4E-BB09-F25E4BD4D79D}" dt="2021-12-02T19:35:23.930" v="11728" actId="20577"/>
          <ac:spMkLst>
            <pc:docMk/>
            <pc:sldMk cId="865120761" sldId="306"/>
            <ac:spMk id="3" creationId="{A380253B-33B0-4045-A529-1BA93147EBE1}"/>
          </ac:spMkLst>
        </pc:spChg>
        <pc:spChg chg="mod">
          <ac:chgData name="Philipp Voit" userId="391da9af-e15e-44b9-b5c0-ad93cd747d5c" providerId="ADAL" clId="{A06D084A-5FCF-BC4E-BB09-F25E4BD4D79D}" dt="2021-11-30T09:32:40.968" v="928" actId="113"/>
          <ac:spMkLst>
            <pc:docMk/>
            <pc:sldMk cId="865120761" sldId="306"/>
            <ac:spMk id="5" creationId="{C8E409DF-9047-2B4B-8071-E575603C8AEC}"/>
          </ac:spMkLst>
        </pc:spChg>
        <pc:spChg chg="mod">
          <ac:chgData name="Philipp Voit" userId="391da9af-e15e-44b9-b5c0-ad93cd747d5c" providerId="ADAL" clId="{A06D084A-5FCF-BC4E-BB09-F25E4BD4D79D}" dt="2021-12-02T13:49:19.720" v="8226" actId="20577"/>
          <ac:spMkLst>
            <pc:docMk/>
            <pc:sldMk cId="865120761" sldId="306"/>
            <ac:spMk id="6" creationId="{3B18AC75-D6DA-5749-9440-CDB4C590A9F7}"/>
          </ac:spMkLst>
        </pc:spChg>
        <pc:spChg chg="mod">
          <ac:chgData name="Philipp Voit" userId="391da9af-e15e-44b9-b5c0-ad93cd747d5c" providerId="ADAL" clId="{A06D084A-5FCF-BC4E-BB09-F25E4BD4D79D}" dt="2021-12-02T13:48:11.596" v="8213" actId="1076"/>
          <ac:spMkLst>
            <pc:docMk/>
            <pc:sldMk cId="865120761" sldId="306"/>
            <ac:spMk id="8" creationId="{561FCC17-49F6-574B-973B-2DEB40FD6BD7}"/>
          </ac:spMkLst>
        </pc:spChg>
        <pc:spChg chg="del mod">
          <ac:chgData name="Philipp Voit" userId="391da9af-e15e-44b9-b5c0-ad93cd747d5c" providerId="ADAL" clId="{A06D084A-5FCF-BC4E-BB09-F25E4BD4D79D}" dt="2021-11-30T09:19:11.068" v="670" actId="478"/>
          <ac:spMkLst>
            <pc:docMk/>
            <pc:sldMk cId="865120761" sldId="306"/>
            <ac:spMk id="9" creationId="{3A13ACCB-D0C6-2E48-A28A-84FF2DEF5F71}"/>
          </ac:spMkLst>
        </pc:spChg>
        <pc:spChg chg="del mod">
          <ac:chgData name="Philipp Voit" userId="391da9af-e15e-44b9-b5c0-ad93cd747d5c" providerId="ADAL" clId="{A06D084A-5FCF-BC4E-BB09-F25E4BD4D79D}" dt="2021-12-02T12:03:04.251" v="6866" actId="478"/>
          <ac:spMkLst>
            <pc:docMk/>
            <pc:sldMk cId="865120761" sldId="306"/>
            <ac:spMk id="10" creationId="{6E3FFEC3-E8D4-C542-8BA6-2ADFB441CD11}"/>
          </ac:spMkLst>
        </pc:spChg>
        <pc:spChg chg="add del mod">
          <ac:chgData name="Philipp Voit" userId="391da9af-e15e-44b9-b5c0-ad93cd747d5c" providerId="ADAL" clId="{A06D084A-5FCF-BC4E-BB09-F25E4BD4D79D}" dt="2021-12-02T13:45:02.651" v="8003" actId="478"/>
          <ac:spMkLst>
            <pc:docMk/>
            <pc:sldMk cId="865120761" sldId="306"/>
            <ac:spMk id="12" creationId="{EBE7E9DE-E0B3-D446-913B-B2B3741B8CC1}"/>
          </ac:spMkLst>
        </pc:spChg>
        <pc:spChg chg="add mod">
          <ac:chgData name="Philipp Voit" userId="391da9af-e15e-44b9-b5c0-ad93cd747d5c" providerId="ADAL" clId="{A06D084A-5FCF-BC4E-BB09-F25E4BD4D79D}" dt="2021-11-30T09:23:27.618" v="767" actId="208"/>
          <ac:spMkLst>
            <pc:docMk/>
            <pc:sldMk cId="865120761" sldId="306"/>
            <ac:spMk id="15" creationId="{78D9157A-AC96-3743-BA0D-9D502E479B8D}"/>
          </ac:spMkLst>
        </pc:spChg>
        <pc:spChg chg="add mod">
          <ac:chgData name="Philipp Voit" userId="391da9af-e15e-44b9-b5c0-ad93cd747d5c" providerId="ADAL" clId="{A06D084A-5FCF-BC4E-BB09-F25E4BD4D79D}" dt="2021-11-30T09:23:41.837" v="770" actId="14100"/>
          <ac:spMkLst>
            <pc:docMk/>
            <pc:sldMk cId="865120761" sldId="306"/>
            <ac:spMk id="16" creationId="{976F4139-5683-054E-AE59-E9328596ED6A}"/>
          </ac:spMkLst>
        </pc:spChg>
        <pc:spChg chg="add mod">
          <ac:chgData name="Philipp Voit" userId="391da9af-e15e-44b9-b5c0-ad93cd747d5c" providerId="ADAL" clId="{A06D084A-5FCF-BC4E-BB09-F25E4BD4D79D}" dt="2021-12-02T12:02:47.685" v="6864" actId="20577"/>
          <ac:spMkLst>
            <pc:docMk/>
            <pc:sldMk cId="865120761" sldId="306"/>
            <ac:spMk id="18" creationId="{A954555A-3818-054B-9B61-711F2B86C4D9}"/>
          </ac:spMkLst>
        </pc:spChg>
        <pc:spChg chg="add del mod">
          <ac:chgData name="Philipp Voit" userId="391da9af-e15e-44b9-b5c0-ad93cd747d5c" providerId="ADAL" clId="{A06D084A-5FCF-BC4E-BB09-F25E4BD4D79D}" dt="2021-12-02T13:46:25.679" v="8051" actId="478"/>
          <ac:spMkLst>
            <pc:docMk/>
            <pc:sldMk cId="865120761" sldId="306"/>
            <ac:spMk id="20" creationId="{75D77E7F-213F-4F42-8052-90B4E4B06AE4}"/>
          </ac:spMkLst>
        </pc:spChg>
        <pc:spChg chg="mod">
          <ac:chgData name="Philipp Voit" userId="391da9af-e15e-44b9-b5c0-ad93cd747d5c" providerId="ADAL" clId="{A06D084A-5FCF-BC4E-BB09-F25E4BD4D79D}" dt="2021-12-02T12:02:38.755" v="6856" actId="20577"/>
          <ac:spMkLst>
            <pc:docMk/>
            <pc:sldMk cId="865120761" sldId="306"/>
            <ac:spMk id="23" creationId="{AB36AEE0-9AAD-C644-9ADA-BC1094115512}"/>
          </ac:spMkLst>
        </pc:spChg>
        <pc:spChg chg="mod">
          <ac:chgData name="Philipp Voit" userId="391da9af-e15e-44b9-b5c0-ad93cd747d5c" providerId="ADAL" clId="{A06D084A-5FCF-BC4E-BB09-F25E4BD4D79D}" dt="2021-11-30T09:25:39.590" v="800" actId="571"/>
          <ac:spMkLst>
            <pc:docMk/>
            <pc:sldMk cId="865120761" sldId="306"/>
            <ac:spMk id="24" creationId="{15E8BFD1-A791-B048-B6A5-448E1F445FEA}"/>
          </ac:spMkLst>
        </pc:spChg>
        <pc:spChg chg="mod">
          <ac:chgData name="Philipp Voit" userId="391da9af-e15e-44b9-b5c0-ad93cd747d5c" providerId="ADAL" clId="{A06D084A-5FCF-BC4E-BB09-F25E4BD4D79D}" dt="2021-11-30T09:25:39.590" v="800" actId="571"/>
          <ac:spMkLst>
            <pc:docMk/>
            <pc:sldMk cId="865120761" sldId="306"/>
            <ac:spMk id="25" creationId="{0FC87BAA-18E7-6B4A-B10E-4B66C1F0C994}"/>
          </ac:spMkLst>
        </pc:spChg>
        <pc:spChg chg="add mod">
          <ac:chgData name="Philipp Voit" userId="391da9af-e15e-44b9-b5c0-ad93cd747d5c" providerId="ADAL" clId="{A06D084A-5FCF-BC4E-BB09-F25E4BD4D79D}" dt="2021-12-02T13:46:05.487" v="8038" actId="1076"/>
          <ac:spMkLst>
            <pc:docMk/>
            <pc:sldMk cId="865120761" sldId="306"/>
            <ac:spMk id="26" creationId="{A954D693-917E-6344-977C-37880043F47A}"/>
          </ac:spMkLst>
        </pc:spChg>
        <pc:spChg chg="mod">
          <ac:chgData name="Philipp Voit" userId="391da9af-e15e-44b9-b5c0-ad93cd747d5c" providerId="ADAL" clId="{A06D084A-5FCF-BC4E-BB09-F25E4BD4D79D}" dt="2021-12-02T12:02:41.121" v="6858" actId="20577"/>
          <ac:spMkLst>
            <pc:docMk/>
            <pc:sldMk cId="865120761" sldId="306"/>
            <ac:spMk id="29" creationId="{536D5109-C86E-9847-AFD5-B1E585D669BA}"/>
          </ac:spMkLst>
        </pc:spChg>
        <pc:spChg chg="mod">
          <ac:chgData name="Philipp Voit" userId="391da9af-e15e-44b9-b5c0-ad93cd747d5c" providerId="ADAL" clId="{A06D084A-5FCF-BC4E-BB09-F25E4BD4D79D}" dt="2021-11-30T09:25:46.460" v="801" actId="571"/>
          <ac:spMkLst>
            <pc:docMk/>
            <pc:sldMk cId="865120761" sldId="306"/>
            <ac:spMk id="30" creationId="{5049773C-4872-FD4D-90F6-327123B55705}"/>
          </ac:spMkLst>
        </pc:spChg>
        <pc:spChg chg="mod">
          <ac:chgData name="Philipp Voit" userId="391da9af-e15e-44b9-b5c0-ad93cd747d5c" providerId="ADAL" clId="{A06D084A-5FCF-BC4E-BB09-F25E4BD4D79D}" dt="2021-11-30T09:25:46.460" v="801" actId="571"/>
          <ac:spMkLst>
            <pc:docMk/>
            <pc:sldMk cId="865120761" sldId="306"/>
            <ac:spMk id="31" creationId="{FD8B09EE-DE61-8446-A259-85E6B5311310}"/>
          </ac:spMkLst>
        </pc:spChg>
        <pc:spChg chg="add del mod">
          <ac:chgData name="Philipp Voit" userId="391da9af-e15e-44b9-b5c0-ad93cd747d5c" providerId="ADAL" clId="{A06D084A-5FCF-BC4E-BB09-F25E4BD4D79D}" dt="2021-12-02T13:46:00.729" v="8036" actId="478"/>
          <ac:spMkLst>
            <pc:docMk/>
            <pc:sldMk cId="865120761" sldId="306"/>
            <ac:spMk id="32" creationId="{2660B6B8-FED5-684B-B58B-C512E37B3797}"/>
          </ac:spMkLst>
        </pc:spChg>
        <pc:spChg chg="mod">
          <ac:chgData name="Philipp Voit" userId="391da9af-e15e-44b9-b5c0-ad93cd747d5c" providerId="ADAL" clId="{A06D084A-5FCF-BC4E-BB09-F25E4BD4D79D}" dt="2021-12-02T12:02:43.461" v="6860" actId="20577"/>
          <ac:spMkLst>
            <pc:docMk/>
            <pc:sldMk cId="865120761" sldId="306"/>
            <ac:spMk id="35" creationId="{86A82D27-F129-0C42-88F4-DB5AA4924CB9}"/>
          </ac:spMkLst>
        </pc:spChg>
        <pc:spChg chg="mod">
          <ac:chgData name="Philipp Voit" userId="391da9af-e15e-44b9-b5c0-ad93cd747d5c" providerId="ADAL" clId="{A06D084A-5FCF-BC4E-BB09-F25E4BD4D79D}" dt="2021-11-30T09:25:49.322" v="802" actId="571"/>
          <ac:spMkLst>
            <pc:docMk/>
            <pc:sldMk cId="865120761" sldId="306"/>
            <ac:spMk id="36" creationId="{01187938-4B19-274C-9FEE-C2C886E831BB}"/>
          </ac:spMkLst>
        </pc:spChg>
        <pc:spChg chg="mod">
          <ac:chgData name="Philipp Voit" userId="391da9af-e15e-44b9-b5c0-ad93cd747d5c" providerId="ADAL" clId="{A06D084A-5FCF-BC4E-BB09-F25E4BD4D79D}" dt="2021-11-30T09:25:49.322" v="802" actId="571"/>
          <ac:spMkLst>
            <pc:docMk/>
            <pc:sldMk cId="865120761" sldId="306"/>
            <ac:spMk id="37" creationId="{56D33E8F-3B2C-6240-B893-8DFE1F154C79}"/>
          </ac:spMkLst>
        </pc:spChg>
        <pc:spChg chg="add del mod">
          <ac:chgData name="Philipp Voit" userId="391da9af-e15e-44b9-b5c0-ad93cd747d5c" providerId="ADAL" clId="{A06D084A-5FCF-BC4E-BB09-F25E4BD4D79D}" dt="2021-12-02T13:46:23.014" v="8049" actId="478"/>
          <ac:spMkLst>
            <pc:docMk/>
            <pc:sldMk cId="865120761" sldId="306"/>
            <ac:spMk id="38" creationId="{C92627F9-A3A0-EF4C-B55D-2DFEA4EF8DA7}"/>
          </ac:spMkLst>
        </pc:spChg>
        <pc:spChg chg="mod">
          <ac:chgData name="Philipp Voit" userId="391da9af-e15e-44b9-b5c0-ad93cd747d5c" providerId="ADAL" clId="{A06D084A-5FCF-BC4E-BB09-F25E4BD4D79D}" dt="2021-12-02T12:02:45.286" v="6862" actId="20577"/>
          <ac:spMkLst>
            <pc:docMk/>
            <pc:sldMk cId="865120761" sldId="306"/>
            <ac:spMk id="41" creationId="{B60EA1E9-584E-3344-A269-385E64E50DDB}"/>
          </ac:spMkLst>
        </pc:spChg>
        <pc:spChg chg="mod">
          <ac:chgData name="Philipp Voit" userId="391da9af-e15e-44b9-b5c0-ad93cd747d5c" providerId="ADAL" clId="{A06D084A-5FCF-BC4E-BB09-F25E4BD4D79D}" dt="2021-11-30T09:25:51.470" v="803" actId="571"/>
          <ac:spMkLst>
            <pc:docMk/>
            <pc:sldMk cId="865120761" sldId="306"/>
            <ac:spMk id="42" creationId="{867A39EA-474F-054F-BED0-56DA782477B1}"/>
          </ac:spMkLst>
        </pc:spChg>
        <pc:spChg chg="mod">
          <ac:chgData name="Philipp Voit" userId="391da9af-e15e-44b9-b5c0-ad93cd747d5c" providerId="ADAL" clId="{A06D084A-5FCF-BC4E-BB09-F25E4BD4D79D}" dt="2021-11-30T09:25:51.470" v="803" actId="571"/>
          <ac:spMkLst>
            <pc:docMk/>
            <pc:sldMk cId="865120761" sldId="306"/>
            <ac:spMk id="43" creationId="{536F138D-4CD9-424A-B0D5-417ADA3EA19E}"/>
          </ac:spMkLst>
        </pc:spChg>
        <pc:spChg chg="add del mod">
          <ac:chgData name="Philipp Voit" userId="391da9af-e15e-44b9-b5c0-ad93cd747d5c" providerId="ADAL" clId="{A06D084A-5FCF-BC4E-BB09-F25E4BD4D79D}" dt="2021-12-02T13:46:24.392" v="8050" actId="478"/>
          <ac:spMkLst>
            <pc:docMk/>
            <pc:sldMk cId="865120761" sldId="306"/>
            <ac:spMk id="44" creationId="{614DB101-2348-8544-B56A-AB007D6265F2}"/>
          </ac:spMkLst>
        </pc:spChg>
        <pc:spChg chg="add mod">
          <ac:chgData name="Philipp Voit" userId="391da9af-e15e-44b9-b5c0-ad93cd747d5c" providerId="ADAL" clId="{A06D084A-5FCF-BC4E-BB09-F25E4BD4D79D}" dt="2021-12-02T13:46:21.172" v="8048" actId="1076"/>
          <ac:spMkLst>
            <pc:docMk/>
            <pc:sldMk cId="865120761" sldId="306"/>
            <ac:spMk id="49" creationId="{779A1C27-527D-394F-A720-0872EAA1D158}"/>
          </ac:spMkLst>
        </pc:spChg>
        <pc:spChg chg="add mod">
          <ac:chgData name="Philipp Voit" userId="391da9af-e15e-44b9-b5c0-ad93cd747d5c" providerId="ADAL" clId="{A06D084A-5FCF-BC4E-BB09-F25E4BD4D79D}" dt="2021-12-02T13:46:39.012" v="8058" actId="20577"/>
          <ac:spMkLst>
            <pc:docMk/>
            <pc:sldMk cId="865120761" sldId="306"/>
            <ac:spMk id="50" creationId="{2FEE59D7-49E4-9D40-A0B5-037C368CF2DF}"/>
          </ac:spMkLst>
        </pc:spChg>
        <pc:spChg chg="add mod">
          <ac:chgData name="Philipp Voit" userId="391da9af-e15e-44b9-b5c0-ad93cd747d5c" providerId="ADAL" clId="{A06D084A-5FCF-BC4E-BB09-F25E4BD4D79D}" dt="2021-12-02T13:46:49.515" v="8064" actId="1076"/>
          <ac:spMkLst>
            <pc:docMk/>
            <pc:sldMk cId="865120761" sldId="306"/>
            <ac:spMk id="52" creationId="{6287F314-CB66-5940-A4BD-3516257DCAEC}"/>
          </ac:spMkLst>
        </pc:spChg>
        <pc:spChg chg="add mod">
          <ac:chgData name="Philipp Voit" userId="391da9af-e15e-44b9-b5c0-ad93cd747d5c" providerId="ADAL" clId="{A06D084A-5FCF-BC4E-BB09-F25E4BD4D79D}" dt="2021-12-02T13:46:54.503" v="8066" actId="20577"/>
          <ac:spMkLst>
            <pc:docMk/>
            <pc:sldMk cId="865120761" sldId="306"/>
            <ac:spMk id="53" creationId="{4CA2A34D-8026-7C41-978B-6D45AB1FD59F}"/>
          </ac:spMkLst>
        </pc:spChg>
        <pc:spChg chg="add mod">
          <ac:chgData name="Philipp Voit" userId="391da9af-e15e-44b9-b5c0-ad93cd747d5c" providerId="ADAL" clId="{A06D084A-5FCF-BC4E-BB09-F25E4BD4D79D}" dt="2021-12-01T18:06:22.235" v="6285" actId="1076"/>
          <ac:spMkLst>
            <pc:docMk/>
            <pc:sldMk cId="865120761" sldId="306"/>
            <ac:spMk id="63" creationId="{C9390442-220A-084A-8646-63C6D0B20390}"/>
          </ac:spMkLst>
        </pc:spChg>
        <pc:spChg chg="add mod">
          <ac:chgData name="Philipp Voit" userId="391da9af-e15e-44b9-b5c0-ad93cd747d5c" providerId="ADAL" clId="{A06D084A-5FCF-BC4E-BB09-F25E4BD4D79D}" dt="2021-12-01T18:06:22.235" v="6285" actId="1076"/>
          <ac:spMkLst>
            <pc:docMk/>
            <pc:sldMk cId="865120761" sldId="306"/>
            <ac:spMk id="64" creationId="{4F428B4C-57EF-844C-BB90-6F0335B7E7AB}"/>
          </ac:spMkLst>
        </pc:spChg>
        <pc:grpChg chg="add mod">
          <ac:chgData name="Philipp Voit" userId="391da9af-e15e-44b9-b5c0-ad93cd747d5c" providerId="ADAL" clId="{A06D084A-5FCF-BC4E-BB09-F25E4BD4D79D}" dt="2021-11-30T09:24:07.503" v="774" actId="1076"/>
          <ac:grpSpMkLst>
            <pc:docMk/>
            <pc:sldMk cId="865120761" sldId="306"/>
            <ac:grpSpMk id="17" creationId="{C5BD576B-686D-874B-99FA-CE83FD5CF42A}"/>
          </ac:grpSpMkLst>
        </pc:grpChg>
        <pc:grpChg chg="add mod">
          <ac:chgData name="Philipp Voit" userId="391da9af-e15e-44b9-b5c0-ad93cd747d5c" providerId="ADAL" clId="{A06D084A-5FCF-BC4E-BB09-F25E4BD4D79D}" dt="2021-12-01T18:06:22.235" v="6285" actId="1076"/>
          <ac:grpSpMkLst>
            <pc:docMk/>
            <pc:sldMk cId="865120761" sldId="306"/>
            <ac:grpSpMk id="19" creationId="{D2C892DC-C022-E940-A84E-B07B4FFE4B6E}"/>
          </ac:grpSpMkLst>
        </pc:grpChg>
        <pc:grpChg chg="add mod">
          <ac:chgData name="Philipp Voit" userId="391da9af-e15e-44b9-b5c0-ad93cd747d5c" providerId="ADAL" clId="{A06D084A-5FCF-BC4E-BB09-F25E4BD4D79D}" dt="2021-12-01T18:06:22.235" v="6285" actId="1076"/>
          <ac:grpSpMkLst>
            <pc:docMk/>
            <pc:sldMk cId="865120761" sldId="306"/>
            <ac:grpSpMk id="21" creationId="{9D7D56E8-CF5E-2C46-AFC4-F30AA88E9A5F}"/>
          </ac:grpSpMkLst>
        </pc:grpChg>
        <pc:grpChg chg="mod">
          <ac:chgData name="Philipp Voit" userId="391da9af-e15e-44b9-b5c0-ad93cd747d5c" providerId="ADAL" clId="{A06D084A-5FCF-BC4E-BB09-F25E4BD4D79D}" dt="2021-11-30T09:25:39.590" v="800" actId="571"/>
          <ac:grpSpMkLst>
            <pc:docMk/>
            <pc:sldMk cId="865120761" sldId="306"/>
            <ac:grpSpMk id="22" creationId="{8D179191-E8F8-A241-B007-E2133434F899}"/>
          </ac:grpSpMkLst>
        </pc:grpChg>
        <pc:grpChg chg="add mod">
          <ac:chgData name="Philipp Voit" userId="391da9af-e15e-44b9-b5c0-ad93cd747d5c" providerId="ADAL" clId="{A06D084A-5FCF-BC4E-BB09-F25E4BD4D79D}" dt="2021-12-01T18:06:22.235" v="6285" actId="1076"/>
          <ac:grpSpMkLst>
            <pc:docMk/>
            <pc:sldMk cId="865120761" sldId="306"/>
            <ac:grpSpMk id="27" creationId="{CA5E8271-0032-7E4F-AC4D-E068FB2D138A}"/>
          </ac:grpSpMkLst>
        </pc:grpChg>
        <pc:grpChg chg="mod">
          <ac:chgData name="Philipp Voit" userId="391da9af-e15e-44b9-b5c0-ad93cd747d5c" providerId="ADAL" clId="{A06D084A-5FCF-BC4E-BB09-F25E4BD4D79D}" dt="2021-11-30T09:25:46.460" v="801" actId="571"/>
          <ac:grpSpMkLst>
            <pc:docMk/>
            <pc:sldMk cId="865120761" sldId="306"/>
            <ac:grpSpMk id="28" creationId="{FDC95FC0-C503-6848-A63B-333A2844E129}"/>
          </ac:grpSpMkLst>
        </pc:grpChg>
        <pc:grpChg chg="add mod">
          <ac:chgData name="Philipp Voit" userId="391da9af-e15e-44b9-b5c0-ad93cd747d5c" providerId="ADAL" clId="{A06D084A-5FCF-BC4E-BB09-F25E4BD4D79D}" dt="2021-12-01T18:06:22.235" v="6285" actId="1076"/>
          <ac:grpSpMkLst>
            <pc:docMk/>
            <pc:sldMk cId="865120761" sldId="306"/>
            <ac:grpSpMk id="33" creationId="{23031C98-BF44-3946-94EC-EC39F60A7DCC}"/>
          </ac:grpSpMkLst>
        </pc:grpChg>
        <pc:grpChg chg="mod">
          <ac:chgData name="Philipp Voit" userId="391da9af-e15e-44b9-b5c0-ad93cd747d5c" providerId="ADAL" clId="{A06D084A-5FCF-BC4E-BB09-F25E4BD4D79D}" dt="2021-11-30T09:25:49.322" v="802" actId="571"/>
          <ac:grpSpMkLst>
            <pc:docMk/>
            <pc:sldMk cId="865120761" sldId="306"/>
            <ac:grpSpMk id="34" creationId="{AD87E51C-0B0B-E34D-86BE-48134BC23011}"/>
          </ac:grpSpMkLst>
        </pc:grpChg>
        <pc:grpChg chg="add mod">
          <ac:chgData name="Philipp Voit" userId="391da9af-e15e-44b9-b5c0-ad93cd747d5c" providerId="ADAL" clId="{A06D084A-5FCF-BC4E-BB09-F25E4BD4D79D}" dt="2021-12-01T18:06:22.235" v="6285" actId="1076"/>
          <ac:grpSpMkLst>
            <pc:docMk/>
            <pc:sldMk cId="865120761" sldId="306"/>
            <ac:grpSpMk id="39" creationId="{59F41212-ABC6-E84D-824F-76C780DA393A}"/>
          </ac:grpSpMkLst>
        </pc:grpChg>
        <pc:grpChg chg="mod">
          <ac:chgData name="Philipp Voit" userId="391da9af-e15e-44b9-b5c0-ad93cd747d5c" providerId="ADAL" clId="{A06D084A-5FCF-BC4E-BB09-F25E4BD4D79D}" dt="2021-11-30T09:25:51.470" v="803" actId="571"/>
          <ac:grpSpMkLst>
            <pc:docMk/>
            <pc:sldMk cId="865120761" sldId="306"/>
            <ac:grpSpMk id="40" creationId="{CB6C828E-CDC8-A04A-BD8B-C67FF075764D}"/>
          </ac:grpSpMkLst>
        </pc:grpChg>
        <pc:graphicFrameChg chg="mod modGraphic">
          <ac:chgData name="Philipp Voit" userId="391da9af-e15e-44b9-b5c0-ad93cd747d5c" providerId="ADAL" clId="{A06D084A-5FCF-BC4E-BB09-F25E4BD4D79D}" dt="2021-12-02T13:48:11.596" v="8213" actId="1076"/>
          <ac:graphicFrameMkLst>
            <pc:docMk/>
            <pc:sldMk cId="865120761" sldId="306"/>
            <ac:graphicFrameMk id="7" creationId="{9A641B56-1F40-2944-94EA-44536CB3A2B4}"/>
          </ac:graphicFrameMkLst>
        </pc:graphicFrameChg>
        <pc:graphicFrameChg chg="del mod">
          <ac:chgData name="Philipp Voit" userId="391da9af-e15e-44b9-b5c0-ad93cd747d5c" providerId="ADAL" clId="{A06D084A-5FCF-BC4E-BB09-F25E4BD4D79D}" dt="2021-12-02T12:03:01.937" v="6865" actId="478"/>
          <ac:graphicFrameMkLst>
            <pc:docMk/>
            <pc:sldMk cId="865120761" sldId="306"/>
            <ac:graphicFrameMk id="11" creationId="{42EAF25D-0B08-1043-B49D-19EE674CBC71}"/>
          </ac:graphicFrameMkLst>
        </pc:graphicFrameChg>
        <pc:cxnChg chg="add del">
          <ac:chgData name="Philipp Voit" userId="391da9af-e15e-44b9-b5c0-ad93cd747d5c" providerId="ADAL" clId="{A06D084A-5FCF-BC4E-BB09-F25E4BD4D79D}" dt="2021-11-30T09:21:32.154" v="750" actId="478"/>
          <ac:cxnSpMkLst>
            <pc:docMk/>
            <pc:sldMk cId="865120761" sldId="306"/>
            <ac:cxnSpMk id="14" creationId="{8693B081-6BD1-C940-B5E8-14C40322427B}"/>
          </ac:cxnSpMkLst>
        </pc:cxnChg>
        <pc:cxnChg chg="add mod">
          <ac:chgData name="Philipp Voit" userId="391da9af-e15e-44b9-b5c0-ad93cd747d5c" providerId="ADAL" clId="{A06D084A-5FCF-BC4E-BB09-F25E4BD4D79D}" dt="2021-12-02T13:48:37.402" v="8222" actId="14100"/>
          <ac:cxnSpMkLst>
            <pc:docMk/>
            <pc:sldMk cId="865120761" sldId="306"/>
            <ac:cxnSpMk id="46" creationId="{880B7577-26B4-424A-952A-F4F984B7FD73}"/>
          </ac:cxnSpMkLst>
        </pc:cxnChg>
        <pc:cxnChg chg="add mod">
          <ac:chgData name="Philipp Voit" userId="391da9af-e15e-44b9-b5c0-ad93cd747d5c" providerId="ADAL" clId="{A06D084A-5FCF-BC4E-BB09-F25E4BD4D79D}" dt="2021-12-02T13:48:30.460" v="8219" actId="14100"/>
          <ac:cxnSpMkLst>
            <pc:docMk/>
            <pc:sldMk cId="865120761" sldId="306"/>
            <ac:cxnSpMk id="47" creationId="{1343FBE8-1EFC-2249-9B09-E763176BEBF8}"/>
          </ac:cxnSpMkLst>
        </pc:cxnChg>
        <pc:cxnChg chg="add mod">
          <ac:chgData name="Philipp Voit" userId="391da9af-e15e-44b9-b5c0-ad93cd747d5c" providerId="ADAL" clId="{A06D084A-5FCF-BC4E-BB09-F25E4BD4D79D}" dt="2021-12-02T13:48:32.518" v="8220" actId="14100"/>
          <ac:cxnSpMkLst>
            <pc:docMk/>
            <pc:sldMk cId="865120761" sldId="306"/>
            <ac:cxnSpMk id="51" creationId="{F71CCEB2-3F16-0340-A272-2422DE32E64D}"/>
          </ac:cxnSpMkLst>
        </pc:cxnChg>
        <pc:cxnChg chg="add mod">
          <ac:chgData name="Philipp Voit" userId="391da9af-e15e-44b9-b5c0-ad93cd747d5c" providerId="ADAL" clId="{A06D084A-5FCF-BC4E-BB09-F25E4BD4D79D}" dt="2021-12-02T13:48:20.391" v="8216" actId="14100"/>
          <ac:cxnSpMkLst>
            <pc:docMk/>
            <pc:sldMk cId="865120761" sldId="306"/>
            <ac:cxnSpMk id="54" creationId="{E2B9EDC1-9B1B-354E-8D4C-3B0213EAE5ED}"/>
          </ac:cxnSpMkLst>
        </pc:cxnChg>
        <pc:cxnChg chg="add mod">
          <ac:chgData name="Philipp Voit" userId="391da9af-e15e-44b9-b5c0-ad93cd747d5c" providerId="ADAL" clId="{A06D084A-5FCF-BC4E-BB09-F25E4BD4D79D}" dt="2021-12-02T13:48:35.558" v="8221" actId="14100"/>
          <ac:cxnSpMkLst>
            <pc:docMk/>
            <pc:sldMk cId="865120761" sldId="306"/>
            <ac:cxnSpMk id="57" creationId="{F45050C0-B37A-424D-9E9F-05DE4CB7E901}"/>
          </ac:cxnSpMkLst>
        </pc:cxnChg>
      </pc:sldChg>
      <pc:sldChg chg="addSp delSp modSp add mod">
        <pc:chgData name="Philipp Voit" userId="391da9af-e15e-44b9-b5c0-ad93cd747d5c" providerId="ADAL" clId="{A06D084A-5FCF-BC4E-BB09-F25E4BD4D79D}" dt="2021-12-08T19:39:39.445" v="12589" actId="20577"/>
        <pc:sldMkLst>
          <pc:docMk/>
          <pc:sldMk cId="2757320864" sldId="307"/>
        </pc:sldMkLst>
        <pc:spChg chg="mod">
          <ac:chgData name="Philipp Voit" userId="391da9af-e15e-44b9-b5c0-ad93cd747d5c" providerId="ADAL" clId="{A06D084A-5FCF-BC4E-BB09-F25E4BD4D79D}" dt="2021-12-02T19:35:26.800" v="11729" actId="20577"/>
          <ac:spMkLst>
            <pc:docMk/>
            <pc:sldMk cId="2757320864" sldId="307"/>
            <ac:spMk id="3" creationId="{A380253B-33B0-4045-A529-1BA93147EBE1}"/>
          </ac:spMkLst>
        </pc:spChg>
        <pc:spChg chg="mod">
          <ac:chgData name="Philipp Voit" userId="391da9af-e15e-44b9-b5c0-ad93cd747d5c" providerId="ADAL" clId="{A06D084A-5FCF-BC4E-BB09-F25E4BD4D79D}" dt="2021-12-02T15:36:27.970" v="8745" actId="1076"/>
          <ac:spMkLst>
            <pc:docMk/>
            <pc:sldMk cId="2757320864" sldId="307"/>
            <ac:spMk id="4" creationId="{856669FE-5604-D743-AE67-5306BF3E10DA}"/>
          </ac:spMkLst>
        </pc:spChg>
        <pc:spChg chg="mod">
          <ac:chgData name="Philipp Voit" userId="391da9af-e15e-44b9-b5c0-ad93cd747d5c" providerId="ADAL" clId="{A06D084A-5FCF-BC4E-BB09-F25E4BD4D79D}" dt="2021-12-02T12:26:23.820" v="6955" actId="20577"/>
          <ac:spMkLst>
            <pc:docMk/>
            <pc:sldMk cId="2757320864" sldId="307"/>
            <ac:spMk id="5" creationId="{C8E409DF-9047-2B4B-8071-E575603C8AEC}"/>
          </ac:spMkLst>
        </pc:spChg>
        <pc:spChg chg="del">
          <ac:chgData name="Philipp Voit" userId="391da9af-e15e-44b9-b5c0-ad93cd747d5c" providerId="ADAL" clId="{A06D084A-5FCF-BC4E-BB09-F25E4BD4D79D}" dt="2021-11-30T09:33:00.198" v="942" actId="478"/>
          <ac:spMkLst>
            <pc:docMk/>
            <pc:sldMk cId="2757320864" sldId="307"/>
            <ac:spMk id="6" creationId="{3B18AC75-D6DA-5749-9440-CDB4C590A9F7}"/>
          </ac:spMkLst>
        </pc:spChg>
        <pc:spChg chg="add del mod">
          <ac:chgData name="Philipp Voit" userId="391da9af-e15e-44b9-b5c0-ad93cd747d5c" providerId="ADAL" clId="{A06D084A-5FCF-BC4E-BB09-F25E4BD4D79D}" dt="2021-12-02T12:29:04.531" v="7132" actId="478"/>
          <ac:spMkLst>
            <pc:docMk/>
            <pc:sldMk cId="2757320864" sldId="307"/>
            <ac:spMk id="6" creationId="{F43EC821-3075-2348-A85D-47F5849B614C}"/>
          </ac:spMkLst>
        </pc:spChg>
        <pc:spChg chg="del">
          <ac:chgData name="Philipp Voit" userId="391da9af-e15e-44b9-b5c0-ad93cd747d5c" providerId="ADAL" clId="{A06D084A-5FCF-BC4E-BB09-F25E4BD4D79D}" dt="2021-11-30T09:33:00.198" v="942" actId="478"/>
          <ac:spMkLst>
            <pc:docMk/>
            <pc:sldMk cId="2757320864" sldId="307"/>
            <ac:spMk id="8" creationId="{561FCC17-49F6-574B-973B-2DEB40FD6BD7}"/>
          </ac:spMkLst>
        </pc:spChg>
        <pc:spChg chg="add mod">
          <ac:chgData name="Philipp Voit" userId="391da9af-e15e-44b9-b5c0-ad93cd747d5c" providerId="ADAL" clId="{A06D084A-5FCF-BC4E-BB09-F25E4BD4D79D}" dt="2021-12-02T15:38:34.241" v="8788" actId="1076"/>
          <ac:spMkLst>
            <pc:docMk/>
            <pc:sldMk cId="2757320864" sldId="307"/>
            <ac:spMk id="9" creationId="{11B9F1A7-6262-3248-844A-03CBA182650A}"/>
          </ac:spMkLst>
        </pc:spChg>
        <pc:spChg chg="del">
          <ac:chgData name="Philipp Voit" userId="391da9af-e15e-44b9-b5c0-ad93cd747d5c" providerId="ADAL" clId="{A06D084A-5FCF-BC4E-BB09-F25E4BD4D79D}" dt="2021-11-30T09:33:00.198" v="942" actId="478"/>
          <ac:spMkLst>
            <pc:docMk/>
            <pc:sldMk cId="2757320864" sldId="307"/>
            <ac:spMk id="10" creationId="{6E3FFEC3-E8D4-C542-8BA6-2ADFB441CD11}"/>
          </ac:spMkLst>
        </pc:spChg>
        <pc:spChg chg="del">
          <ac:chgData name="Philipp Voit" userId="391da9af-e15e-44b9-b5c0-ad93cd747d5c" providerId="ADAL" clId="{A06D084A-5FCF-BC4E-BB09-F25E4BD4D79D}" dt="2021-11-30T09:33:00.198" v="942" actId="478"/>
          <ac:spMkLst>
            <pc:docMk/>
            <pc:sldMk cId="2757320864" sldId="307"/>
            <ac:spMk id="12" creationId="{EBE7E9DE-E0B3-D446-913B-B2B3741B8CC1}"/>
          </ac:spMkLst>
        </pc:spChg>
        <pc:spChg chg="add del mod">
          <ac:chgData name="Philipp Voit" userId="391da9af-e15e-44b9-b5c0-ad93cd747d5c" providerId="ADAL" clId="{A06D084A-5FCF-BC4E-BB09-F25E4BD4D79D}" dt="2021-11-30T11:21:35.025" v="3156" actId="14100"/>
          <ac:spMkLst>
            <pc:docMk/>
            <pc:sldMk cId="2757320864" sldId="307"/>
            <ac:spMk id="14" creationId="{03D213B5-664A-474D-9D76-748EE00ED4B8}"/>
          </ac:spMkLst>
        </pc:spChg>
        <pc:spChg chg="mod">
          <ac:chgData name="Philipp Voit" userId="391da9af-e15e-44b9-b5c0-ad93cd747d5c" providerId="ADAL" clId="{A06D084A-5FCF-BC4E-BB09-F25E4BD4D79D}" dt="2021-11-30T09:33:28.735" v="949" actId="14100"/>
          <ac:spMkLst>
            <pc:docMk/>
            <pc:sldMk cId="2757320864" sldId="307"/>
            <ac:spMk id="16" creationId="{976F4139-5683-054E-AE59-E9328596ED6A}"/>
          </ac:spMkLst>
        </pc:spChg>
        <pc:spChg chg="add del mod">
          <ac:chgData name="Philipp Voit" userId="391da9af-e15e-44b9-b5c0-ad93cd747d5c" providerId="ADAL" clId="{A06D084A-5FCF-BC4E-BB09-F25E4BD4D79D}" dt="2021-12-02T15:45:25.432" v="9023" actId="478"/>
          <ac:spMkLst>
            <pc:docMk/>
            <pc:sldMk cId="2757320864" sldId="307"/>
            <ac:spMk id="17" creationId="{728834CE-B419-3743-AE5F-A60B63937C64}"/>
          </ac:spMkLst>
        </pc:spChg>
        <pc:spChg chg="del">
          <ac:chgData name="Philipp Voit" userId="391da9af-e15e-44b9-b5c0-ad93cd747d5c" providerId="ADAL" clId="{A06D084A-5FCF-BC4E-BB09-F25E4BD4D79D}" dt="2021-11-30T09:34:09.501" v="962" actId="478"/>
          <ac:spMkLst>
            <pc:docMk/>
            <pc:sldMk cId="2757320864" sldId="307"/>
            <ac:spMk id="20" creationId="{75D77E7F-213F-4F42-8052-90B4E4B06AE4}"/>
          </ac:spMkLst>
        </pc:spChg>
        <pc:spChg chg="add del mod">
          <ac:chgData name="Philipp Voit" userId="391da9af-e15e-44b9-b5c0-ad93cd747d5c" providerId="ADAL" clId="{A06D084A-5FCF-BC4E-BB09-F25E4BD4D79D}" dt="2021-12-02T15:50:30.509" v="9319" actId="478"/>
          <ac:spMkLst>
            <pc:docMk/>
            <pc:sldMk cId="2757320864" sldId="307"/>
            <ac:spMk id="22" creationId="{D0222CB4-0BB8-244B-BC5F-DDE546326A0B}"/>
          </ac:spMkLst>
        </pc:spChg>
        <pc:spChg chg="mod">
          <ac:chgData name="Philipp Voit" userId="391da9af-e15e-44b9-b5c0-ad93cd747d5c" providerId="ADAL" clId="{A06D084A-5FCF-BC4E-BB09-F25E4BD4D79D}" dt="2021-11-30T09:33:31.540" v="950" actId="14100"/>
          <ac:spMkLst>
            <pc:docMk/>
            <pc:sldMk cId="2757320864" sldId="307"/>
            <ac:spMk id="25" creationId="{0FC87BAA-18E7-6B4A-B10E-4B66C1F0C994}"/>
          </ac:spMkLst>
        </pc:spChg>
        <pc:spChg chg="del">
          <ac:chgData name="Philipp Voit" userId="391da9af-e15e-44b9-b5c0-ad93cd747d5c" providerId="ADAL" clId="{A06D084A-5FCF-BC4E-BB09-F25E4BD4D79D}" dt="2021-11-30T09:34:09.501" v="962" actId="478"/>
          <ac:spMkLst>
            <pc:docMk/>
            <pc:sldMk cId="2757320864" sldId="307"/>
            <ac:spMk id="26" creationId="{A954D693-917E-6344-977C-37880043F47A}"/>
          </ac:spMkLst>
        </pc:spChg>
        <pc:spChg chg="add del mod">
          <ac:chgData name="Philipp Voit" userId="391da9af-e15e-44b9-b5c0-ad93cd747d5c" providerId="ADAL" clId="{A06D084A-5FCF-BC4E-BB09-F25E4BD4D79D}" dt="2021-12-02T12:29:28.159" v="7140" actId="478"/>
          <ac:spMkLst>
            <pc:docMk/>
            <pc:sldMk cId="2757320864" sldId="307"/>
            <ac:spMk id="30" creationId="{32FFF4B4-1DAC-6747-9352-421E958C17BC}"/>
          </ac:spMkLst>
        </pc:spChg>
        <pc:spChg chg="mod">
          <ac:chgData name="Philipp Voit" userId="391da9af-e15e-44b9-b5c0-ad93cd747d5c" providerId="ADAL" clId="{A06D084A-5FCF-BC4E-BB09-F25E4BD4D79D}" dt="2021-11-30T09:33:34.600" v="951" actId="14100"/>
          <ac:spMkLst>
            <pc:docMk/>
            <pc:sldMk cId="2757320864" sldId="307"/>
            <ac:spMk id="31" creationId="{FD8B09EE-DE61-8446-A259-85E6B5311310}"/>
          </ac:spMkLst>
        </pc:spChg>
        <pc:spChg chg="del">
          <ac:chgData name="Philipp Voit" userId="391da9af-e15e-44b9-b5c0-ad93cd747d5c" providerId="ADAL" clId="{A06D084A-5FCF-BC4E-BB09-F25E4BD4D79D}" dt="2021-11-30T09:34:09.501" v="962" actId="478"/>
          <ac:spMkLst>
            <pc:docMk/>
            <pc:sldMk cId="2757320864" sldId="307"/>
            <ac:spMk id="32" creationId="{2660B6B8-FED5-684B-B58B-C512E37B3797}"/>
          </ac:spMkLst>
        </pc:spChg>
        <pc:spChg chg="add mod">
          <ac:chgData name="Philipp Voit" userId="391da9af-e15e-44b9-b5c0-ad93cd747d5c" providerId="ADAL" clId="{A06D084A-5FCF-BC4E-BB09-F25E4BD4D79D}" dt="2021-12-02T17:13:40.429" v="10167" actId="20577"/>
          <ac:spMkLst>
            <pc:docMk/>
            <pc:sldMk cId="2757320864" sldId="307"/>
            <ac:spMk id="32" creationId="{53D43DFB-49B0-2749-BDBA-C95D69E5290F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35" creationId="{83B4AB76-2EBA-4445-8796-006AF562B143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36" creationId="{E9AA4142-9A91-6743-B73E-7B4258B091DB}"/>
          </ac:spMkLst>
        </pc:spChg>
        <pc:spChg chg="mod">
          <ac:chgData name="Philipp Voit" userId="391da9af-e15e-44b9-b5c0-ad93cd747d5c" providerId="ADAL" clId="{A06D084A-5FCF-BC4E-BB09-F25E4BD4D79D}" dt="2021-11-30T09:33:37.569" v="952" actId="14100"/>
          <ac:spMkLst>
            <pc:docMk/>
            <pc:sldMk cId="2757320864" sldId="307"/>
            <ac:spMk id="37" creationId="{56D33E8F-3B2C-6240-B893-8DFE1F154C79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37" creationId="{DC55014F-F504-044B-818C-E58B18E6F630}"/>
          </ac:spMkLst>
        </pc:spChg>
        <pc:spChg chg="add del mod">
          <ac:chgData name="Philipp Voit" userId="391da9af-e15e-44b9-b5c0-ad93cd747d5c" providerId="ADAL" clId="{A06D084A-5FCF-BC4E-BB09-F25E4BD4D79D}" dt="2021-12-02T12:30:17.925" v="7147"/>
          <ac:spMkLst>
            <pc:docMk/>
            <pc:sldMk cId="2757320864" sldId="307"/>
            <ac:spMk id="38" creationId="{B6BD461F-4C14-EC47-8DE6-7575CFC91E32}"/>
          </ac:spMkLst>
        </pc:spChg>
        <pc:spChg chg="del">
          <ac:chgData name="Philipp Voit" userId="391da9af-e15e-44b9-b5c0-ad93cd747d5c" providerId="ADAL" clId="{A06D084A-5FCF-BC4E-BB09-F25E4BD4D79D}" dt="2021-11-30T09:34:09.501" v="962" actId="478"/>
          <ac:spMkLst>
            <pc:docMk/>
            <pc:sldMk cId="2757320864" sldId="307"/>
            <ac:spMk id="38" creationId="{C92627F9-A3A0-EF4C-B55D-2DFEA4EF8DA7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41" creationId="{F723F4FB-1304-8245-8D48-CC6C19A4FC54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42" creationId="{93ACF8A9-040F-5844-8E10-BE0647263F87}"/>
          </ac:spMkLst>
        </pc:spChg>
        <pc:spChg chg="mod">
          <ac:chgData name="Philipp Voit" userId="391da9af-e15e-44b9-b5c0-ad93cd747d5c" providerId="ADAL" clId="{A06D084A-5FCF-BC4E-BB09-F25E4BD4D79D}" dt="2021-11-30T09:33:41.004" v="953" actId="14100"/>
          <ac:spMkLst>
            <pc:docMk/>
            <pc:sldMk cId="2757320864" sldId="307"/>
            <ac:spMk id="43" creationId="{536F138D-4CD9-424A-B0D5-417ADA3EA19E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43" creationId="{D42D3DE8-694E-1340-8222-260E7054C453}"/>
          </ac:spMkLst>
        </pc:spChg>
        <pc:spChg chg="add del mod">
          <ac:chgData name="Philipp Voit" userId="391da9af-e15e-44b9-b5c0-ad93cd747d5c" providerId="ADAL" clId="{A06D084A-5FCF-BC4E-BB09-F25E4BD4D79D}" dt="2021-12-02T12:30:17.925" v="7147"/>
          <ac:spMkLst>
            <pc:docMk/>
            <pc:sldMk cId="2757320864" sldId="307"/>
            <ac:spMk id="44" creationId="{329396EA-DB18-D24F-944D-7E66A4C9C2DB}"/>
          </ac:spMkLst>
        </pc:spChg>
        <pc:spChg chg="del">
          <ac:chgData name="Philipp Voit" userId="391da9af-e15e-44b9-b5c0-ad93cd747d5c" providerId="ADAL" clId="{A06D084A-5FCF-BC4E-BB09-F25E4BD4D79D}" dt="2021-11-30T09:34:09.501" v="962" actId="478"/>
          <ac:spMkLst>
            <pc:docMk/>
            <pc:sldMk cId="2757320864" sldId="307"/>
            <ac:spMk id="44" creationId="{614DB101-2348-8544-B56A-AB007D6265F2}"/>
          </ac:spMkLst>
        </pc:spChg>
        <pc:spChg chg="add mod">
          <ac:chgData name="Philipp Voit" userId="391da9af-e15e-44b9-b5c0-ad93cd747d5c" providerId="ADAL" clId="{A06D084A-5FCF-BC4E-BB09-F25E4BD4D79D}" dt="2021-11-30T09:55:32.736" v="1354" actId="1036"/>
          <ac:spMkLst>
            <pc:docMk/>
            <pc:sldMk cId="2757320864" sldId="307"/>
            <ac:spMk id="45" creationId="{D38CBA88-17BC-1941-828E-D3D5ED14BB89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49" creationId="{EFB93636-27DF-4D43-8400-BE5D8AC18D1F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50" creationId="{AAB2DB14-4E94-6149-B390-801066D80A25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51" creationId="{5949F35D-ACAE-AE41-A648-E1B6B1F0E813}"/>
          </ac:spMkLst>
        </pc:spChg>
        <pc:spChg chg="add del mod">
          <ac:chgData name="Philipp Voit" userId="391da9af-e15e-44b9-b5c0-ad93cd747d5c" providerId="ADAL" clId="{A06D084A-5FCF-BC4E-BB09-F25E4BD4D79D}" dt="2021-12-02T12:30:17.925" v="7147"/>
          <ac:spMkLst>
            <pc:docMk/>
            <pc:sldMk cId="2757320864" sldId="307"/>
            <ac:spMk id="52" creationId="{64D560B6-4B95-9B4E-A481-EA70A9306214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52" creationId="{6CA83814-4762-884F-B59C-87661F7745C0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53" creationId="{64A30543-143A-4F48-9C63-DD467E3D1EE1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55" creationId="{50D7128C-4B6F-7A46-9CB2-4188C92AB0A7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55" creationId="{6A56A96C-2183-E04D-9901-D93A02024875}"/>
          </ac:spMkLst>
        </pc:spChg>
        <pc:spChg chg="add del mod">
          <ac:chgData name="Philipp Voit" userId="391da9af-e15e-44b9-b5c0-ad93cd747d5c" providerId="ADAL" clId="{A06D084A-5FCF-BC4E-BB09-F25E4BD4D79D}" dt="2021-11-30T09:33:12.727" v="945"/>
          <ac:spMkLst>
            <pc:docMk/>
            <pc:sldMk cId="2757320864" sldId="307"/>
            <ac:spMk id="56" creationId="{7461D65F-A5E0-C947-BB64-F544301BDEF0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56" creationId="{9B3599F0-F5D7-5C4E-A039-A0A3AAF5CBA2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57" creationId="{C1EE9892-EDF7-664A-ACF0-35D9E32247CC}"/>
          </ac:spMkLst>
        </pc:spChg>
        <pc:spChg chg="add del mod">
          <ac:chgData name="Philipp Voit" userId="391da9af-e15e-44b9-b5c0-ad93cd747d5c" providerId="ADAL" clId="{A06D084A-5FCF-BC4E-BB09-F25E4BD4D79D}" dt="2021-12-02T12:30:17.925" v="7147"/>
          <ac:spMkLst>
            <pc:docMk/>
            <pc:sldMk cId="2757320864" sldId="307"/>
            <ac:spMk id="58" creationId="{39AE3BE6-E1D4-2247-A3C0-16D024B80740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60" creationId="{23590F8C-BBAD-3D40-86E6-05EF8C55B7FD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61" creationId="{3A4AD830-515A-5346-978F-F1D170B88F4D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61" creationId="{BBB01239-E720-CF4D-965E-638DDC4B324D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62" creationId="{5A469756-7D98-AA4D-A7FD-CE40DA00EB88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62" creationId="{63F6BD0F-1F5B-E544-8CC2-23B29AC21E33}"/>
          </ac:spMkLst>
        </pc:spChg>
        <pc:spChg chg="mod">
          <ac:chgData name="Philipp Voit" userId="391da9af-e15e-44b9-b5c0-ad93cd747d5c" providerId="ADAL" clId="{A06D084A-5FCF-BC4E-BB09-F25E4BD4D79D}" dt="2021-12-02T12:30:14.866" v="7146"/>
          <ac:spMkLst>
            <pc:docMk/>
            <pc:sldMk cId="2757320864" sldId="307"/>
            <ac:spMk id="63" creationId="{133C3919-CD82-4942-89C9-B0C68FB0C137}"/>
          </ac:spMkLst>
        </pc:spChg>
        <pc:spChg chg="del">
          <ac:chgData name="Philipp Voit" userId="391da9af-e15e-44b9-b5c0-ad93cd747d5c" providerId="ADAL" clId="{A06D084A-5FCF-BC4E-BB09-F25E4BD4D79D}" dt="2021-11-30T09:33:04.357" v="943" actId="478"/>
          <ac:spMkLst>
            <pc:docMk/>
            <pc:sldMk cId="2757320864" sldId="307"/>
            <ac:spMk id="63" creationId="{C9390442-220A-084A-8646-63C6D0B20390}"/>
          </ac:spMkLst>
        </pc:spChg>
        <pc:spChg chg="del">
          <ac:chgData name="Philipp Voit" userId="391da9af-e15e-44b9-b5c0-ad93cd747d5c" providerId="ADAL" clId="{A06D084A-5FCF-BC4E-BB09-F25E4BD4D79D}" dt="2021-11-30T09:33:04.357" v="943" actId="478"/>
          <ac:spMkLst>
            <pc:docMk/>
            <pc:sldMk cId="2757320864" sldId="307"/>
            <ac:spMk id="64" creationId="{4F428B4C-57EF-844C-BB90-6F0335B7E7AB}"/>
          </ac:spMkLst>
        </pc:spChg>
        <pc:spChg chg="add del mod">
          <ac:chgData name="Philipp Voit" userId="391da9af-e15e-44b9-b5c0-ad93cd747d5c" providerId="ADAL" clId="{A06D084A-5FCF-BC4E-BB09-F25E4BD4D79D}" dt="2021-12-02T12:30:17.925" v="7147"/>
          <ac:spMkLst>
            <pc:docMk/>
            <pc:sldMk cId="2757320864" sldId="307"/>
            <ac:spMk id="64" creationId="{80B46E7A-D0F5-2045-8FBD-14F03F9E7AAF}"/>
          </ac:spMkLst>
        </pc:spChg>
        <pc:spChg chg="add del mod">
          <ac:chgData name="Philipp Voit" userId="391da9af-e15e-44b9-b5c0-ad93cd747d5c" providerId="ADAL" clId="{A06D084A-5FCF-BC4E-BB09-F25E4BD4D79D}" dt="2021-11-30T09:33:12.727" v="945"/>
          <ac:spMkLst>
            <pc:docMk/>
            <pc:sldMk cId="2757320864" sldId="307"/>
            <ac:spMk id="65" creationId="{A70D156E-D8EE-EE4A-9962-B0506DE114F9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67" creationId="{92B669D9-1E02-7E44-9779-B3D165488E18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68" creationId="{00E1DEC0-B4D5-3041-BE0B-838A64BB8D0F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68" creationId="{011262FB-D44E-7D4E-9331-8633D10759F2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69" creationId="{58C4B953-CDAD-3F41-A027-1F274BEFE238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69" creationId="{D91F458C-C90D-124C-B83C-F6A0BACF5D55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70" creationId="{F4E5FEEA-DCB4-864F-9B0B-6B4B0F307A9E}"/>
          </ac:spMkLst>
        </pc:spChg>
        <pc:spChg chg="add del mod">
          <ac:chgData name="Philipp Voit" userId="391da9af-e15e-44b9-b5c0-ad93cd747d5c" providerId="ADAL" clId="{A06D084A-5FCF-BC4E-BB09-F25E4BD4D79D}" dt="2021-11-30T09:33:12.727" v="945"/>
          <ac:spMkLst>
            <pc:docMk/>
            <pc:sldMk cId="2757320864" sldId="307"/>
            <ac:spMk id="71" creationId="{64550D7B-1C9D-324F-93C2-3DD469D8222B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72" creationId="{26A534D6-8D0F-B24C-8594-31296F750FCF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73" creationId="{791836F6-510C-9D44-8FDD-8CABFBC2A03A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74" creationId="{02D60DE2-ABC5-FC4C-A7F5-F6E5228392D5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74" creationId="{BA355CB5-D0D6-D741-AF6A-1DA36DE8EFEC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75" creationId="{7EFCF834-16DB-A749-90A9-87DA1A22A0C9}"/>
          </ac:spMkLst>
        </pc:spChg>
        <pc:spChg chg="add del mod">
          <ac:chgData name="Philipp Voit" userId="391da9af-e15e-44b9-b5c0-ad93cd747d5c" providerId="ADAL" clId="{A06D084A-5FCF-BC4E-BB09-F25E4BD4D79D}" dt="2021-12-02T13:50:21.561" v="8229"/>
          <ac:spMkLst>
            <pc:docMk/>
            <pc:sldMk cId="2757320864" sldId="307"/>
            <ac:spMk id="75" creationId="{DBB9C756-0747-4C4F-AFE5-4DF1635E3CF5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76" creationId="{83925AC6-3370-EA4C-8629-E1E66E454C55}"/>
          </ac:spMkLst>
        </pc:spChg>
        <pc:spChg chg="add del mod">
          <ac:chgData name="Philipp Voit" userId="391da9af-e15e-44b9-b5c0-ad93cd747d5c" providerId="ADAL" clId="{A06D084A-5FCF-BC4E-BB09-F25E4BD4D79D}" dt="2021-11-30T09:33:12.727" v="945"/>
          <ac:spMkLst>
            <pc:docMk/>
            <pc:sldMk cId="2757320864" sldId="307"/>
            <ac:spMk id="77" creationId="{2ED3E783-7325-E74C-9FB1-90F9F4012775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78" creationId="{C94F9769-5B4A-6240-B996-5C1A5D6CEEFA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79" creationId="{5BACEEDF-771B-2541-84F1-52E812937A02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80" creationId="{43B363B8-63CB-DA4B-AF02-AEAEC2E05E94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0" creationId="{BC90B34D-EB39-AC47-A0AE-043109CDF423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81" creationId="{55E2D7C4-6949-5E49-992C-376568A5E0D2}"/>
          </ac:spMkLst>
        </pc:spChg>
        <pc:spChg chg="mod">
          <ac:chgData name="Philipp Voit" userId="391da9af-e15e-44b9-b5c0-ad93cd747d5c" providerId="ADAL" clId="{A06D084A-5FCF-BC4E-BB09-F25E4BD4D79D}" dt="2021-11-30T09:33:08.888" v="944"/>
          <ac:spMkLst>
            <pc:docMk/>
            <pc:sldMk cId="2757320864" sldId="307"/>
            <ac:spMk id="82" creationId="{5F52484F-3741-9143-9888-1114B0FDBC42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3" creationId="{5702E270-7845-A146-B2AF-F15320CBD0CD}"/>
          </ac:spMkLst>
        </pc:spChg>
        <pc:spChg chg="add del mod">
          <ac:chgData name="Philipp Voit" userId="391da9af-e15e-44b9-b5c0-ad93cd747d5c" providerId="ADAL" clId="{A06D084A-5FCF-BC4E-BB09-F25E4BD4D79D}" dt="2021-11-30T09:33:12.727" v="945"/>
          <ac:spMkLst>
            <pc:docMk/>
            <pc:sldMk cId="2757320864" sldId="307"/>
            <ac:spMk id="83" creationId="{9D22303C-E3FE-224A-B531-D0E37D3074AC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4" creationId="{9C343CDB-AF17-FF49-A698-2041D6BFAF96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5" creationId="{410945E7-7BEF-7B41-8ED3-CD0971F522B6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86" creationId="{362BD8A7-F874-C64B-B96D-EDBC61D95E0A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87" creationId="{5A987675-B476-224B-9273-74DCCB167D24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8" creationId="{12B03FCE-CCFC-BD45-B681-B8A9D1726215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88" creationId="{DEB01FF2-2739-9F4B-94FC-405122C00190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89" creationId="{3A2C8A0A-4CB3-AD4F-82C8-928C93C3E680}"/>
          </ac:spMkLst>
        </pc:spChg>
        <pc:spChg chg="add del mod">
          <ac:chgData name="Philipp Voit" userId="391da9af-e15e-44b9-b5c0-ad93cd747d5c" providerId="ADAL" clId="{A06D084A-5FCF-BC4E-BB09-F25E4BD4D79D}" dt="2021-11-30T09:33:51.771" v="955"/>
          <ac:spMkLst>
            <pc:docMk/>
            <pc:sldMk cId="2757320864" sldId="307"/>
            <ac:spMk id="89" creationId="{E0881CB6-3EB2-EB4C-A962-0208C0251872}"/>
          </ac:spMkLst>
        </pc:spChg>
        <pc:spChg chg="mod">
          <ac:chgData name="Philipp Voit" userId="391da9af-e15e-44b9-b5c0-ad93cd747d5c" providerId="ADAL" clId="{A06D084A-5FCF-BC4E-BB09-F25E4BD4D79D}" dt="2021-12-02T13:50:17.980" v="8228"/>
          <ac:spMkLst>
            <pc:docMk/>
            <pc:sldMk cId="2757320864" sldId="307"/>
            <ac:spMk id="90" creationId="{D2591013-7417-7A4D-8518-30487638B2DA}"/>
          </ac:spMkLst>
        </pc:spChg>
        <pc:spChg chg="add del mod">
          <ac:chgData name="Philipp Voit" userId="391da9af-e15e-44b9-b5c0-ad93cd747d5c" providerId="ADAL" clId="{A06D084A-5FCF-BC4E-BB09-F25E4BD4D79D}" dt="2021-12-02T13:50:21.561" v="8229"/>
          <ac:spMkLst>
            <pc:docMk/>
            <pc:sldMk cId="2757320864" sldId="307"/>
            <ac:spMk id="91" creationId="{5210DC8E-EE27-8F45-81AD-36E88C68C10F}"/>
          </ac:spMkLst>
        </pc:spChg>
        <pc:spChg chg="add del mod">
          <ac:chgData name="Philipp Voit" userId="391da9af-e15e-44b9-b5c0-ad93cd747d5c" providerId="ADAL" clId="{A06D084A-5FCF-BC4E-BB09-F25E4BD4D79D}" dt="2021-12-02T13:50:21.561" v="8229"/>
          <ac:spMkLst>
            <pc:docMk/>
            <pc:sldMk cId="2757320864" sldId="307"/>
            <ac:spMk id="92" creationId="{B3DB88CD-B946-3F41-BEB1-5DE883E34BD1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92" creationId="{DE2D6D47-F721-BC40-99F5-4FFC537B7C49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93" creationId="{48924C29-49BF-7C49-A462-3B517130F9FB}"/>
          </ac:spMkLst>
        </pc:spChg>
        <pc:spChg chg="add del mod">
          <ac:chgData name="Philipp Voit" userId="391da9af-e15e-44b9-b5c0-ad93cd747d5c" providerId="ADAL" clId="{A06D084A-5FCF-BC4E-BB09-F25E4BD4D79D}" dt="2021-12-02T13:50:21.561" v="8229"/>
          <ac:spMkLst>
            <pc:docMk/>
            <pc:sldMk cId="2757320864" sldId="307"/>
            <ac:spMk id="93" creationId="{8DE697DB-1137-0743-98C5-3902964E2314}"/>
          </ac:spMkLst>
        </pc:spChg>
        <pc:spChg chg="add del mod">
          <ac:chgData name="Philipp Voit" userId="391da9af-e15e-44b9-b5c0-ad93cd747d5c" providerId="ADAL" clId="{A06D084A-5FCF-BC4E-BB09-F25E4BD4D79D}" dt="2021-12-02T13:50:21.561" v="8229"/>
          <ac:spMkLst>
            <pc:docMk/>
            <pc:sldMk cId="2757320864" sldId="307"/>
            <ac:spMk id="94" creationId="{8AE0CF55-2380-A94D-9AE8-F472DAF8C3D6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94" creationId="{EA384184-B833-6142-BB44-F43343691D48}"/>
          </ac:spMkLst>
        </pc:spChg>
        <pc:spChg chg="add del mod">
          <ac:chgData name="Philipp Voit" userId="391da9af-e15e-44b9-b5c0-ad93cd747d5c" providerId="ADAL" clId="{A06D084A-5FCF-BC4E-BB09-F25E4BD4D79D}" dt="2021-11-30T09:33:51.771" v="955"/>
          <ac:spMkLst>
            <pc:docMk/>
            <pc:sldMk cId="2757320864" sldId="307"/>
            <ac:spMk id="95" creationId="{F3D3FCFB-1908-0246-B61E-1CBF36813583}"/>
          </ac:spMkLst>
        </pc:spChg>
        <pc:spChg chg="add mod">
          <ac:chgData name="Philipp Voit" userId="391da9af-e15e-44b9-b5c0-ad93cd747d5c" providerId="ADAL" clId="{A06D084A-5FCF-BC4E-BB09-F25E4BD4D79D}" dt="2021-12-02T16:01:19.865" v="9523" actId="20577"/>
          <ac:spMkLst>
            <pc:docMk/>
            <pc:sldMk cId="2757320864" sldId="307"/>
            <ac:spMk id="96" creationId="{092AB19F-98E2-B844-A35F-E4C33420A8FA}"/>
          </ac:spMkLst>
        </pc:spChg>
        <pc:spChg chg="add mod">
          <ac:chgData name="Philipp Voit" userId="391da9af-e15e-44b9-b5c0-ad93cd747d5c" providerId="ADAL" clId="{A06D084A-5FCF-BC4E-BB09-F25E4BD4D79D}" dt="2021-12-02T16:01:35.433" v="9524" actId="114"/>
          <ac:spMkLst>
            <pc:docMk/>
            <pc:sldMk cId="2757320864" sldId="307"/>
            <ac:spMk id="97" creationId="{7BE516A2-AFC0-7C43-88DB-DB7ECE1F396F}"/>
          </ac:spMkLst>
        </pc:spChg>
        <pc:spChg chg="add mod">
          <ac:chgData name="Philipp Voit" userId="391da9af-e15e-44b9-b5c0-ad93cd747d5c" providerId="ADAL" clId="{A06D084A-5FCF-BC4E-BB09-F25E4BD4D79D}" dt="2021-12-02T16:01:39.039" v="9525" actId="114"/>
          <ac:spMkLst>
            <pc:docMk/>
            <pc:sldMk cId="2757320864" sldId="307"/>
            <ac:spMk id="98" creationId="{27FAC8A0-A710-0046-8C5E-6A884167B99F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98" creationId="{EAE1DA10-030A-E645-9E72-8F0C18365376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99" creationId="{04088D3E-6053-394D-AD72-F4084B1E6A52}"/>
          </ac:spMkLst>
        </pc:spChg>
        <pc:spChg chg="add del mod">
          <ac:chgData name="Philipp Voit" userId="391da9af-e15e-44b9-b5c0-ad93cd747d5c" providerId="ADAL" clId="{A06D084A-5FCF-BC4E-BB09-F25E4BD4D79D}" dt="2021-12-02T13:52:12.207" v="8271" actId="478"/>
          <ac:spMkLst>
            <pc:docMk/>
            <pc:sldMk cId="2757320864" sldId="307"/>
            <ac:spMk id="100" creationId="{6273FF9C-130D-2942-A6AD-FF0CA98BA0DA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00" creationId="{E50B411C-0C0C-A74E-8E53-F6CF7E3DE604}"/>
          </ac:spMkLst>
        </pc:spChg>
        <pc:spChg chg="add mod">
          <ac:chgData name="Philipp Voit" userId="391da9af-e15e-44b9-b5c0-ad93cd747d5c" providerId="ADAL" clId="{A06D084A-5FCF-BC4E-BB09-F25E4BD4D79D}" dt="2021-12-02T15:36:19.776" v="8744" actId="1076"/>
          <ac:spMkLst>
            <pc:docMk/>
            <pc:sldMk cId="2757320864" sldId="307"/>
            <ac:spMk id="101" creationId="{5C7027E0-F04C-BB40-A884-C13134E60719}"/>
          </ac:spMkLst>
        </pc:spChg>
        <pc:spChg chg="add del mod">
          <ac:chgData name="Philipp Voit" userId="391da9af-e15e-44b9-b5c0-ad93cd747d5c" providerId="ADAL" clId="{A06D084A-5FCF-BC4E-BB09-F25E4BD4D79D}" dt="2021-11-30T09:33:51.771" v="955"/>
          <ac:spMkLst>
            <pc:docMk/>
            <pc:sldMk cId="2757320864" sldId="307"/>
            <ac:spMk id="101" creationId="{6DF2B09C-9D8A-AE4B-9EC8-8EAEE2DB9BF8}"/>
          </ac:spMkLst>
        </pc:spChg>
        <pc:spChg chg="add mod">
          <ac:chgData name="Philipp Voit" userId="391da9af-e15e-44b9-b5c0-ad93cd747d5c" providerId="ADAL" clId="{A06D084A-5FCF-BC4E-BB09-F25E4BD4D79D}" dt="2021-12-02T15:36:19.776" v="8744" actId="1076"/>
          <ac:spMkLst>
            <pc:docMk/>
            <pc:sldMk cId="2757320864" sldId="307"/>
            <ac:spMk id="103" creationId="{2EA86006-9BD1-6B42-BC03-D21632625583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04" creationId="{25D246D6-DCBC-B742-8D2B-09B1EB94FF71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05" creationId="{8C68FDF2-43E7-AB41-8CE4-7B8FF5AFC61F}"/>
          </ac:spMkLst>
        </pc:spChg>
        <pc:spChg chg="add del mod">
          <ac:chgData name="Philipp Voit" userId="391da9af-e15e-44b9-b5c0-ad93cd747d5c" providerId="ADAL" clId="{A06D084A-5FCF-BC4E-BB09-F25E4BD4D79D}" dt="2021-12-02T15:37:22.714" v="8765" actId="478"/>
          <ac:spMkLst>
            <pc:docMk/>
            <pc:sldMk cId="2757320864" sldId="307"/>
            <ac:spMk id="105" creationId="{DC74BFD7-53DE-D94F-B992-22332710DD2A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06" creationId="{F0A9FDF0-34BD-8B47-9631-DB1582742475}"/>
          </ac:spMkLst>
        </pc:spChg>
        <pc:spChg chg="add del mod">
          <ac:chgData name="Philipp Voit" userId="391da9af-e15e-44b9-b5c0-ad93cd747d5c" providerId="ADAL" clId="{A06D084A-5FCF-BC4E-BB09-F25E4BD4D79D}" dt="2021-11-30T09:33:51.771" v="955"/>
          <ac:spMkLst>
            <pc:docMk/>
            <pc:sldMk cId="2757320864" sldId="307"/>
            <ac:spMk id="107" creationId="{3896E824-7FB4-F346-A502-239B727CA780}"/>
          </ac:spMkLst>
        </pc:spChg>
        <pc:spChg chg="add mod">
          <ac:chgData name="Philipp Voit" userId="391da9af-e15e-44b9-b5c0-ad93cd747d5c" providerId="ADAL" clId="{A06D084A-5FCF-BC4E-BB09-F25E4BD4D79D}" dt="2021-12-02T16:18:47.567" v="9895" actId="113"/>
          <ac:spMkLst>
            <pc:docMk/>
            <pc:sldMk cId="2757320864" sldId="307"/>
            <ac:spMk id="109" creationId="{683148DC-D30A-9440-90CD-AEAEF62427AF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10" creationId="{247BC7AC-8711-D645-B10B-6AC3BA5D24D8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11" creationId="{01D8B421-102F-8844-8AD0-9D9BB15FB59A}"/>
          </ac:spMkLst>
        </pc:spChg>
        <pc:spChg chg="add mod">
          <ac:chgData name="Philipp Voit" userId="391da9af-e15e-44b9-b5c0-ad93cd747d5c" providerId="ADAL" clId="{A06D084A-5FCF-BC4E-BB09-F25E4BD4D79D}" dt="2021-12-02T15:36:19.776" v="8744" actId="1076"/>
          <ac:spMkLst>
            <pc:docMk/>
            <pc:sldMk cId="2757320864" sldId="307"/>
            <ac:spMk id="111" creationId="{4ACC846D-3C9E-BB4D-B2A9-29D1070D5FAC}"/>
          </ac:spMkLst>
        </pc:spChg>
        <pc:spChg chg="mod">
          <ac:chgData name="Philipp Voit" userId="391da9af-e15e-44b9-b5c0-ad93cd747d5c" providerId="ADAL" clId="{A06D084A-5FCF-BC4E-BB09-F25E4BD4D79D}" dt="2021-11-30T09:33:49.390" v="954"/>
          <ac:spMkLst>
            <pc:docMk/>
            <pc:sldMk cId="2757320864" sldId="307"/>
            <ac:spMk id="112" creationId="{8AD974DF-638A-F043-8BD3-38962E070C7E}"/>
          </ac:spMkLst>
        </pc:spChg>
        <pc:spChg chg="add del mod">
          <ac:chgData name="Philipp Voit" userId="391da9af-e15e-44b9-b5c0-ad93cd747d5c" providerId="ADAL" clId="{A06D084A-5FCF-BC4E-BB09-F25E4BD4D79D}" dt="2021-11-30T09:33:51.771" v="955"/>
          <ac:spMkLst>
            <pc:docMk/>
            <pc:sldMk cId="2757320864" sldId="307"/>
            <ac:spMk id="113" creationId="{41399FE0-80F0-174A-A72A-865DFF0E6DB6}"/>
          </ac:spMkLst>
        </pc:spChg>
        <pc:spChg chg="add del mod">
          <ac:chgData name="Philipp Voit" userId="391da9af-e15e-44b9-b5c0-ad93cd747d5c" providerId="ADAL" clId="{A06D084A-5FCF-BC4E-BB09-F25E4BD4D79D}" dt="2021-12-02T15:42:50.415" v="8984" actId="478"/>
          <ac:spMkLst>
            <pc:docMk/>
            <pc:sldMk cId="2757320864" sldId="307"/>
            <ac:spMk id="113" creationId="{56710130-069F-A04A-8476-0B5CFFDA0C31}"/>
          </ac:spMkLst>
        </pc:spChg>
        <pc:spChg chg="add del mod">
          <ac:chgData name="Philipp Voit" userId="391da9af-e15e-44b9-b5c0-ad93cd747d5c" providerId="ADAL" clId="{A06D084A-5FCF-BC4E-BB09-F25E4BD4D79D}" dt="2021-12-02T12:26:16.859" v="6924" actId="478"/>
          <ac:spMkLst>
            <pc:docMk/>
            <pc:sldMk cId="2757320864" sldId="307"/>
            <ac:spMk id="114" creationId="{3848F6DE-D195-F645-B50B-DA5B11F482DE}"/>
          </ac:spMkLst>
        </pc:spChg>
        <pc:spChg chg="add del mod">
          <ac:chgData name="Philipp Voit" userId="391da9af-e15e-44b9-b5c0-ad93cd747d5c" providerId="ADAL" clId="{A06D084A-5FCF-BC4E-BB09-F25E4BD4D79D}" dt="2021-12-02T13:51:29.783" v="8236" actId="478"/>
          <ac:spMkLst>
            <pc:docMk/>
            <pc:sldMk cId="2757320864" sldId="307"/>
            <ac:spMk id="115" creationId="{5BFA7EAB-DAE5-D24B-8D40-4259CF42ADD8}"/>
          </ac:spMkLst>
        </pc:spChg>
        <pc:spChg chg="add del mod">
          <ac:chgData name="Philipp Voit" userId="391da9af-e15e-44b9-b5c0-ad93cd747d5c" providerId="ADAL" clId="{A06D084A-5FCF-BC4E-BB09-F25E4BD4D79D}" dt="2021-12-02T13:51:29.783" v="8236" actId="478"/>
          <ac:spMkLst>
            <pc:docMk/>
            <pc:sldMk cId="2757320864" sldId="307"/>
            <ac:spMk id="116" creationId="{4A4D070B-F80F-394C-BB95-0713A0C2BBEC}"/>
          </ac:spMkLst>
        </pc:spChg>
        <pc:spChg chg="add del mod">
          <ac:chgData name="Philipp Voit" userId="391da9af-e15e-44b9-b5c0-ad93cd747d5c" providerId="ADAL" clId="{A06D084A-5FCF-BC4E-BB09-F25E4BD4D79D}" dt="2021-12-02T13:51:29.783" v="8236" actId="478"/>
          <ac:spMkLst>
            <pc:docMk/>
            <pc:sldMk cId="2757320864" sldId="307"/>
            <ac:spMk id="117" creationId="{441AF645-144D-6F45-B398-39687F11C4A5}"/>
          </ac:spMkLst>
        </pc:spChg>
        <pc:spChg chg="add del mod">
          <ac:chgData name="Philipp Voit" userId="391da9af-e15e-44b9-b5c0-ad93cd747d5c" providerId="ADAL" clId="{A06D084A-5FCF-BC4E-BB09-F25E4BD4D79D}" dt="2021-12-02T13:51:29.783" v="8236" actId="478"/>
          <ac:spMkLst>
            <pc:docMk/>
            <pc:sldMk cId="2757320864" sldId="307"/>
            <ac:spMk id="118" creationId="{9490A69F-4CEE-5541-8962-BDEB907A7C8A}"/>
          </ac:spMkLst>
        </pc:spChg>
        <pc:spChg chg="add mod">
          <ac:chgData name="Philipp Voit" userId="391da9af-e15e-44b9-b5c0-ad93cd747d5c" providerId="ADAL" clId="{A06D084A-5FCF-BC4E-BB09-F25E4BD4D79D}" dt="2021-12-02T10:30:25.998" v="6485" actId="1076"/>
          <ac:spMkLst>
            <pc:docMk/>
            <pc:sldMk cId="2757320864" sldId="307"/>
            <ac:spMk id="119" creationId="{19B32171-0B37-1449-9BF7-C0D42C99D532}"/>
          </ac:spMkLst>
        </pc:spChg>
        <pc:spChg chg="add mod">
          <ac:chgData name="Philipp Voit" userId="391da9af-e15e-44b9-b5c0-ad93cd747d5c" providerId="ADAL" clId="{A06D084A-5FCF-BC4E-BB09-F25E4BD4D79D}" dt="2021-12-02T15:39:41.693" v="8805" actId="20577"/>
          <ac:spMkLst>
            <pc:docMk/>
            <pc:sldMk cId="2757320864" sldId="307"/>
            <ac:spMk id="120" creationId="{36B083F4-EA36-1240-95AB-46AA285421C6}"/>
          </ac:spMkLst>
        </pc:spChg>
        <pc:spChg chg="add mod">
          <ac:chgData name="Philipp Voit" userId="391da9af-e15e-44b9-b5c0-ad93cd747d5c" providerId="ADAL" clId="{A06D084A-5FCF-BC4E-BB09-F25E4BD4D79D}" dt="2021-12-02T13:55:47.260" v="8357" actId="20577"/>
          <ac:spMkLst>
            <pc:docMk/>
            <pc:sldMk cId="2757320864" sldId="307"/>
            <ac:spMk id="121" creationId="{13F141AB-A0ED-A04E-8ECA-936A5A10219C}"/>
          </ac:spMkLst>
        </pc:spChg>
        <pc:spChg chg="add mod">
          <ac:chgData name="Philipp Voit" userId="391da9af-e15e-44b9-b5c0-ad93cd747d5c" providerId="ADAL" clId="{A06D084A-5FCF-BC4E-BB09-F25E4BD4D79D}" dt="2021-12-02T13:56:00.986" v="8360" actId="20577"/>
          <ac:spMkLst>
            <pc:docMk/>
            <pc:sldMk cId="2757320864" sldId="307"/>
            <ac:spMk id="122" creationId="{4A83FFD4-071F-EA48-9098-70337A23580C}"/>
          </ac:spMkLst>
        </pc:spChg>
        <pc:spChg chg="add del mod">
          <ac:chgData name="Philipp Voit" userId="391da9af-e15e-44b9-b5c0-ad93cd747d5c" providerId="ADAL" clId="{A06D084A-5FCF-BC4E-BB09-F25E4BD4D79D}" dt="2021-12-02T13:56:06.302" v="8362" actId="478"/>
          <ac:spMkLst>
            <pc:docMk/>
            <pc:sldMk cId="2757320864" sldId="307"/>
            <ac:spMk id="123" creationId="{CE14E18D-E26D-204A-B518-644A67263468}"/>
          </ac:spMkLst>
        </pc:spChg>
        <pc:spChg chg="add mod">
          <ac:chgData name="Philipp Voit" userId="391da9af-e15e-44b9-b5c0-ad93cd747d5c" providerId="ADAL" clId="{A06D084A-5FCF-BC4E-BB09-F25E4BD4D79D}" dt="2021-12-02T13:56:08.687" v="8364" actId="20577"/>
          <ac:spMkLst>
            <pc:docMk/>
            <pc:sldMk cId="2757320864" sldId="307"/>
            <ac:spMk id="124" creationId="{D3058EE2-33A9-6D4B-8779-1D8E0153C730}"/>
          </ac:spMkLst>
        </pc:spChg>
        <pc:spChg chg="add mod">
          <ac:chgData name="Philipp Voit" userId="391da9af-e15e-44b9-b5c0-ad93cd747d5c" providerId="ADAL" clId="{A06D084A-5FCF-BC4E-BB09-F25E4BD4D79D}" dt="2021-12-02T10:33:58.264" v="6515" actId="20577"/>
          <ac:spMkLst>
            <pc:docMk/>
            <pc:sldMk cId="2757320864" sldId="307"/>
            <ac:spMk id="125" creationId="{839B7466-B22A-4B4A-8A4E-EEFDDD398B99}"/>
          </ac:spMkLst>
        </pc:spChg>
        <pc:spChg chg="add mod">
          <ac:chgData name="Philipp Voit" userId="391da9af-e15e-44b9-b5c0-ad93cd747d5c" providerId="ADAL" clId="{A06D084A-5FCF-BC4E-BB09-F25E4BD4D79D}" dt="2021-12-02T13:57:53.267" v="8413" actId="20577"/>
          <ac:spMkLst>
            <pc:docMk/>
            <pc:sldMk cId="2757320864" sldId="307"/>
            <ac:spMk id="126" creationId="{419B9673-2BFB-4647-B72F-6C0AEA4EDE14}"/>
          </ac:spMkLst>
        </pc:spChg>
        <pc:spChg chg="add mod">
          <ac:chgData name="Philipp Voit" userId="391da9af-e15e-44b9-b5c0-ad93cd747d5c" providerId="ADAL" clId="{A06D084A-5FCF-BC4E-BB09-F25E4BD4D79D}" dt="2021-12-02T16:07:24.058" v="9683" actId="20577"/>
          <ac:spMkLst>
            <pc:docMk/>
            <pc:sldMk cId="2757320864" sldId="307"/>
            <ac:spMk id="127" creationId="{4C895672-5BC7-444A-BEE4-A701DC22A9E1}"/>
          </ac:spMkLst>
        </pc:spChg>
        <pc:spChg chg="add mod">
          <ac:chgData name="Philipp Voit" userId="391da9af-e15e-44b9-b5c0-ad93cd747d5c" providerId="ADAL" clId="{A06D084A-5FCF-BC4E-BB09-F25E4BD4D79D}" dt="2021-12-02T15:39:08.555" v="8796" actId="20577"/>
          <ac:spMkLst>
            <pc:docMk/>
            <pc:sldMk cId="2757320864" sldId="307"/>
            <ac:spMk id="128" creationId="{0C0F40A1-5D6C-6441-8690-E3A1076E58D2}"/>
          </ac:spMkLst>
        </pc:spChg>
        <pc:spChg chg="add del mod">
          <ac:chgData name="Philipp Voit" userId="391da9af-e15e-44b9-b5c0-ad93cd747d5c" providerId="ADAL" clId="{A06D084A-5FCF-BC4E-BB09-F25E4BD4D79D}" dt="2021-11-30T09:52:38.102" v="1279" actId="478"/>
          <ac:spMkLst>
            <pc:docMk/>
            <pc:sldMk cId="2757320864" sldId="307"/>
            <ac:spMk id="128" creationId="{98A00C6F-CD9A-BC48-A05C-991E69E8E7A9}"/>
          </ac:spMkLst>
        </pc:spChg>
        <pc:spChg chg="add mod">
          <ac:chgData name="Philipp Voit" userId="391da9af-e15e-44b9-b5c0-ad93cd747d5c" providerId="ADAL" clId="{A06D084A-5FCF-BC4E-BB09-F25E4BD4D79D}" dt="2021-12-02T15:39:11.215" v="8797" actId="20577"/>
          <ac:spMkLst>
            <pc:docMk/>
            <pc:sldMk cId="2757320864" sldId="307"/>
            <ac:spMk id="129" creationId="{8D85BDBA-C1F4-7E4B-A8F0-96AFA3ACB23A}"/>
          </ac:spMkLst>
        </pc:spChg>
        <pc:spChg chg="add del mod">
          <ac:chgData name="Philipp Voit" userId="391da9af-e15e-44b9-b5c0-ad93cd747d5c" providerId="ADAL" clId="{A06D084A-5FCF-BC4E-BB09-F25E4BD4D79D}" dt="2021-11-30T09:52:35.775" v="1278" actId="478"/>
          <ac:spMkLst>
            <pc:docMk/>
            <pc:sldMk cId="2757320864" sldId="307"/>
            <ac:spMk id="129" creationId="{B2E36027-0D41-174E-97ED-DA6A522931B8}"/>
          </ac:spMkLst>
        </pc:spChg>
        <pc:spChg chg="add mod">
          <ac:chgData name="Philipp Voit" userId="391da9af-e15e-44b9-b5c0-ad93cd747d5c" providerId="ADAL" clId="{A06D084A-5FCF-BC4E-BB09-F25E4BD4D79D}" dt="2021-12-02T15:39:13.386" v="8798" actId="20577"/>
          <ac:spMkLst>
            <pc:docMk/>
            <pc:sldMk cId="2757320864" sldId="307"/>
            <ac:spMk id="130" creationId="{6FA4465C-09F4-3E48-9534-4B3B2A5F3E82}"/>
          </ac:spMkLst>
        </pc:spChg>
        <pc:spChg chg="add del mod">
          <ac:chgData name="Philipp Voit" userId="391da9af-e15e-44b9-b5c0-ad93cd747d5c" providerId="ADAL" clId="{A06D084A-5FCF-BC4E-BB09-F25E4BD4D79D}" dt="2021-11-30T09:52:35.775" v="1278" actId="478"/>
          <ac:spMkLst>
            <pc:docMk/>
            <pc:sldMk cId="2757320864" sldId="307"/>
            <ac:spMk id="130" creationId="{A0A33356-0E88-954A-8CE5-D49AEAE23F98}"/>
          </ac:spMkLst>
        </pc:spChg>
        <pc:spChg chg="add del mod">
          <ac:chgData name="Philipp Voit" userId="391da9af-e15e-44b9-b5c0-ad93cd747d5c" providerId="ADAL" clId="{A06D084A-5FCF-BC4E-BB09-F25E4BD4D79D}" dt="2021-11-30T09:52:35.775" v="1278" actId="478"/>
          <ac:spMkLst>
            <pc:docMk/>
            <pc:sldMk cId="2757320864" sldId="307"/>
            <ac:spMk id="131" creationId="{24CCEAA5-839E-024A-B7CF-6DE2ED0F3001}"/>
          </ac:spMkLst>
        </pc:spChg>
        <pc:spChg chg="add mod">
          <ac:chgData name="Philipp Voit" userId="391da9af-e15e-44b9-b5c0-ad93cd747d5c" providerId="ADAL" clId="{A06D084A-5FCF-BC4E-BB09-F25E4BD4D79D}" dt="2021-12-08T19:39:39.445" v="12589" actId="20577"/>
          <ac:spMkLst>
            <pc:docMk/>
            <pc:sldMk cId="2757320864" sldId="307"/>
            <ac:spMk id="131" creationId="{529EC902-7F5F-4646-BCEA-5613FCE98A32}"/>
          </ac:spMkLst>
        </pc:spChg>
        <pc:spChg chg="add del mod">
          <ac:chgData name="Philipp Voit" userId="391da9af-e15e-44b9-b5c0-ad93cd747d5c" providerId="ADAL" clId="{A06D084A-5FCF-BC4E-BB09-F25E4BD4D79D}" dt="2021-12-02T13:54:14.113" v="8328" actId="478"/>
          <ac:spMkLst>
            <pc:docMk/>
            <pc:sldMk cId="2757320864" sldId="307"/>
            <ac:spMk id="132" creationId="{4859B723-86E2-8E44-BB5E-390691AD1C04}"/>
          </ac:spMkLst>
        </pc:spChg>
        <pc:spChg chg="add del mod">
          <ac:chgData name="Philipp Voit" userId="391da9af-e15e-44b9-b5c0-ad93cd747d5c" providerId="ADAL" clId="{A06D084A-5FCF-BC4E-BB09-F25E4BD4D79D}" dt="2021-12-02T13:54:15.345" v="8329" actId="478"/>
          <ac:spMkLst>
            <pc:docMk/>
            <pc:sldMk cId="2757320864" sldId="307"/>
            <ac:spMk id="133" creationId="{7361A080-15A5-C24C-8576-543CC0C1598A}"/>
          </ac:spMkLst>
        </pc:spChg>
        <pc:spChg chg="add del mod">
          <ac:chgData name="Philipp Voit" userId="391da9af-e15e-44b9-b5c0-ad93cd747d5c" providerId="ADAL" clId="{A06D084A-5FCF-BC4E-BB09-F25E4BD4D79D}" dt="2021-12-02T13:54:16.973" v="8330" actId="478"/>
          <ac:spMkLst>
            <pc:docMk/>
            <pc:sldMk cId="2757320864" sldId="307"/>
            <ac:spMk id="134" creationId="{9222741A-B4EE-CF40-8E25-A3D40891412E}"/>
          </ac:spMkLst>
        </pc:spChg>
        <pc:spChg chg="add mod">
          <ac:chgData name="Philipp Voit" userId="391da9af-e15e-44b9-b5c0-ad93cd747d5c" providerId="ADAL" clId="{A06D084A-5FCF-BC4E-BB09-F25E4BD4D79D}" dt="2021-12-02T16:07:26.902" v="9685" actId="20577"/>
          <ac:spMkLst>
            <pc:docMk/>
            <pc:sldMk cId="2757320864" sldId="307"/>
            <ac:spMk id="135" creationId="{DA94E4B3-6563-234B-ACF1-02CE4FB0EAF9}"/>
          </ac:spMkLst>
        </pc:spChg>
        <pc:spChg chg="add mod">
          <ac:chgData name="Philipp Voit" userId="391da9af-e15e-44b9-b5c0-ad93cd747d5c" providerId="ADAL" clId="{A06D084A-5FCF-BC4E-BB09-F25E4BD4D79D}" dt="2021-12-02T15:49:02.825" v="9293" actId="20577"/>
          <ac:spMkLst>
            <pc:docMk/>
            <pc:sldMk cId="2757320864" sldId="307"/>
            <ac:spMk id="137" creationId="{E9C11720-9B94-3444-B38D-C1C399E5DCC5}"/>
          </ac:spMkLst>
        </pc:spChg>
        <pc:spChg chg="add mod">
          <ac:chgData name="Philipp Voit" userId="391da9af-e15e-44b9-b5c0-ad93cd747d5c" providerId="ADAL" clId="{A06D084A-5FCF-BC4E-BB09-F25E4BD4D79D}" dt="2021-12-02T15:50:36.220" v="9321" actId="1035"/>
          <ac:spMkLst>
            <pc:docMk/>
            <pc:sldMk cId="2757320864" sldId="307"/>
            <ac:spMk id="138" creationId="{583686B7-95A7-EF41-AB02-10E4DEC8C105}"/>
          </ac:spMkLst>
        </pc:spChg>
        <pc:spChg chg="add mod">
          <ac:chgData name="Philipp Voit" userId="391da9af-e15e-44b9-b5c0-ad93cd747d5c" providerId="ADAL" clId="{A06D084A-5FCF-BC4E-BB09-F25E4BD4D79D}" dt="2021-12-02T19:26:19.334" v="11584" actId="1076"/>
          <ac:spMkLst>
            <pc:docMk/>
            <pc:sldMk cId="2757320864" sldId="307"/>
            <ac:spMk id="139" creationId="{FD167C6B-9B97-894E-BDC5-69D0D63C4DFB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0" creationId="{E988B844-B0A5-CB4D-A7E6-BAB2F05AB31A}"/>
          </ac:spMkLst>
        </pc:spChg>
        <pc:spChg chg="add del mod">
          <ac:chgData name="Philipp Voit" userId="391da9af-e15e-44b9-b5c0-ad93cd747d5c" providerId="ADAL" clId="{A06D084A-5FCF-BC4E-BB09-F25E4BD4D79D}" dt="2021-12-02T15:45:38.828" v="9026" actId="478"/>
          <ac:spMkLst>
            <pc:docMk/>
            <pc:sldMk cId="2757320864" sldId="307"/>
            <ac:spMk id="141" creationId="{46DF185C-32C6-D144-A3EF-0EE424F4BD80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1" creationId="{8488C19C-6F9D-B046-A7E9-3C571C5E9FC2}"/>
          </ac:spMkLst>
        </pc:spChg>
        <pc:spChg chg="add del mod">
          <ac:chgData name="Philipp Voit" userId="391da9af-e15e-44b9-b5c0-ad93cd747d5c" providerId="ADAL" clId="{A06D084A-5FCF-BC4E-BB09-F25E4BD4D79D}" dt="2021-12-02T15:50:28.309" v="9318" actId="478"/>
          <ac:spMkLst>
            <pc:docMk/>
            <pc:sldMk cId="2757320864" sldId="307"/>
            <ac:spMk id="142" creationId="{1A297CD1-12E3-1C42-B52F-093EE939C6AF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2" creationId="{F3D5D83C-B88B-4E48-8973-8BEA5D0ABBDA}"/>
          </ac:spMkLst>
        </pc:spChg>
        <pc:spChg chg="add del mod">
          <ac:chgData name="Philipp Voit" userId="391da9af-e15e-44b9-b5c0-ad93cd747d5c" providerId="ADAL" clId="{A06D084A-5FCF-BC4E-BB09-F25E4BD4D79D}" dt="2021-11-30T10:35:03.926" v="1751"/>
          <ac:spMkLst>
            <pc:docMk/>
            <pc:sldMk cId="2757320864" sldId="307"/>
            <ac:spMk id="143" creationId="{68A697CD-4E3E-AC4D-96EB-8DE9FD449C7A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6" creationId="{002805BC-5126-A04F-8A80-3DB0E2675943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7" creationId="{91461B96-D454-9343-97E9-72B0669E493F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48" creationId="{A55E57EA-0325-3347-B856-EED48152D1A1}"/>
          </ac:spMkLst>
        </pc:spChg>
        <pc:spChg chg="add del mod">
          <ac:chgData name="Philipp Voit" userId="391da9af-e15e-44b9-b5c0-ad93cd747d5c" providerId="ADAL" clId="{A06D084A-5FCF-BC4E-BB09-F25E4BD4D79D}" dt="2021-11-30T10:35:03.926" v="1751"/>
          <ac:spMkLst>
            <pc:docMk/>
            <pc:sldMk cId="2757320864" sldId="307"/>
            <ac:spMk id="149" creationId="{E9ECEF00-DB19-264C-9CA4-296022F2457D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52" creationId="{AA1F29CF-C457-2342-A3B6-C03B92CB3688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53" creationId="{7C7622FF-37C2-9B48-BCE0-47E277F27EF1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54" creationId="{29FF324B-8C2A-D34D-9ED5-8505AE260E06}"/>
          </ac:spMkLst>
        </pc:spChg>
        <pc:spChg chg="add del mod">
          <ac:chgData name="Philipp Voit" userId="391da9af-e15e-44b9-b5c0-ad93cd747d5c" providerId="ADAL" clId="{A06D084A-5FCF-BC4E-BB09-F25E4BD4D79D}" dt="2021-11-30T10:35:03.926" v="1751"/>
          <ac:spMkLst>
            <pc:docMk/>
            <pc:sldMk cId="2757320864" sldId="307"/>
            <ac:spMk id="155" creationId="{6C30BAC7-F243-7F47-A911-E87CF39E51E7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58" creationId="{8E1809B9-3460-D641-A6CD-629E3B15BB0A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59" creationId="{CDE03CF2-F8D0-3E40-ABE8-F0B412E2B0BF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60" creationId="{0C96E692-68FD-334B-862E-0F0D374F72F4}"/>
          </ac:spMkLst>
        </pc:spChg>
        <pc:spChg chg="add del mod">
          <ac:chgData name="Philipp Voit" userId="391da9af-e15e-44b9-b5c0-ad93cd747d5c" providerId="ADAL" clId="{A06D084A-5FCF-BC4E-BB09-F25E4BD4D79D}" dt="2021-11-30T10:35:03.926" v="1751"/>
          <ac:spMkLst>
            <pc:docMk/>
            <pc:sldMk cId="2757320864" sldId="307"/>
            <ac:spMk id="161" creationId="{823042BB-0D3C-3842-AC32-28D4BD711789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64" creationId="{B73C8094-6A38-2244-9EC8-0EA141E1A585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65" creationId="{FDA6C12B-1A52-0C48-9892-D6465BB340D6}"/>
          </ac:spMkLst>
        </pc:spChg>
        <pc:spChg chg="mod">
          <ac:chgData name="Philipp Voit" userId="391da9af-e15e-44b9-b5c0-ad93cd747d5c" providerId="ADAL" clId="{A06D084A-5FCF-BC4E-BB09-F25E4BD4D79D}" dt="2021-11-30T10:35:01.069" v="1750"/>
          <ac:spMkLst>
            <pc:docMk/>
            <pc:sldMk cId="2757320864" sldId="307"/>
            <ac:spMk id="166" creationId="{13F18744-BF96-6A42-A809-31CC42DECC16}"/>
          </ac:spMkLst>
        </pc:spChg>
        <pc:spChg chg="add del mod">
          <ac:chgData name="Philipp Voit" userId="391da9af-e15e-44b9-b5c0-ad93cd747d5c" providerId="ADAL" clId="{A06D084A-5FCF-BC4E-BB09-F25E4BD4D79D}" dt="2021-11-30T10:35:03.926" v="1751"/>
          <ac:spMkLst>
            <pc:docMk/>
            <pc:sldMk cId="2757320864" sldId="307"/>
            <ac:spMk id="167" creationId="{64D79AE3-1A8D-0447-9D77-DC9254EE39A7}"/>
          </ac:spMkLst>
        </pc:spChg>
        <pc:grpChg chg="del">
          <ac:chgData name="Philipp Voit" userId="391da9af-e15e-44b9-b5c0-ad93cd747d5c" providerId="ADAL" clId="{A06D084A-5FCF-BC4E-BB09-F25E4BD4D79D}" dt="2021-11-30T09:34:09.501" v="962" actId="478"/>
          <ac:grpSpMkLst>
            <pc:docMk/>
            <pc:sldMk cId="2757320864" sldId="307"/>
            <ac:grpSpMk id="19" creationId="{D2C892DC-C022-E940-A84E-B07B4FFE4B6E}"/>
          </ac:grpSpMkLst>
        </pc:grpChg>
        <pc:grpChg chg="del">
          <ac:chgData name="Philipp Voit" userId="391da9af-e15e-44b9-b5c0-ad93cd747d5c" providerId="ADAL" clId="{A06D084A-5FCF-BC4E-BB09-F25E4BD4D79D}" dt="2021-11-30T09:34:09.501" v="962" actId="478"/>
          <ac:grpSpMkLst>
            <pc:docMk/>
            <pc:sldMk cId="2757320864" sldId="307"/>
            <ac:grpSpMk id="21" creationId="{9D7D56E8-CF5E-2C46-AFC4-F30AA88E9A5F}"/>
          </ac:grpSpMkLst>
        </pc:grpChg>
        <pc:grpChg chg="del">
          <ac:chgData name="Philipp Voit" userId="391da9af-e15e-44b9-b5c0-ad93cd747d5c" providerId="ADAL" clId="{A06D084A-5FCF-BC4E-BB09-F25E4BD4D79D}" dt="2021-11-30T09:34:09.501" v="962" actId="478"/>
          <ac:grpSpMkLst>
            <pc:docMk/>
            <pc:sldMk cId="2757320864" sldId="307"/>
            <ac:grpSpMk id="27" creationId="{CA5E8271-0032-7E4F-AC4D-E068FB2D138A}"/>
          </ac:grpSpMkLst>
        </pc:grpChg>
        <pc:grpChg chg="del">
          <ac:chgData name="Philipp Voit" userId="391da9af-e15e-44b9-b5c0-ad93cd747d5c" providerId="ADAL" clId="{A06D084A-5FCF-BC4E-BB09-F25E4BD4D79D}" dt="2021-11-30T09:34:09.501" v="962" actId="478"/>
          <ac:grpSpMkLst>
            <pc:docMk/>
            <pc:sldMk cId="2757320864" sldId="307"/>
            <ac:grpSpMk id="33" creationId="{23031C98-BF44-3946-94EC-EC39F60A7DCC}"/>
          </ac:grpSpMkLst>
        </pc:grpChg>
        <pc:grpChg chg="add del mod">
          <ac:chgData name="Philipp Voit" userId="391da9af-e15e-44b9-b5c0-ad93cd747d5c" providerId="ADAL" clId="{A06D084A-5FCF-BC4E-BB09-F25E4BD4D79D}" dt="2021-12-02T12:30:17.925" v="7147"/>
          <ac:grpSpMkLst>
            <pc:docMk/>
            <pc:sldMk cId="2757320864" sldId="307"/>
            <ac:grpSpMk id="33" creationId="{6F9787CE-38CA-AE47-B3E7-288D2405DEC3}"/>
          </ac:grpSpMkLst>
        </pc:grpChg>
        <pc:grpChg chg="mod">
          <ac:chgData name="Philipp Voit" userId="391da9af-e15e-44b9-b5c0-ad93cd747d5c" providerId="ADAL" clId="{A06D084A-5FCF-BC4E-BB09-F25E4BD4D79D}" dt="2021-12-02T12:30:14.866" v="7146"/>
          <ac:grpSpMkLst>
            <pc:docMk/>
            <pc:sldMk cId="2757320864" sldId="307"/>
            <ac:grpSpMk id="34" creationId="{6F1E0D04-5BCF-7D47-B983-D37F70CFED09}"/>
          </ac:grpSpMkLst>
        </pc:grpChg>
        <pc:grpChg chg="add del mod">
          <ac:chgData name="Philipp Voit" userId="391da9af-e15e-44b9-b5c0-ad93cd747d5c" providerId="ADAL" clId="{A06D084A-5FCF-BC4E-BB09-F25E4BD4D79D}" dt="2021-12-02T12:30:17.925" v="7147"/>
          <ac:grpSpMkLst>
            <pc:docMk/>
            <pc:sldMk cId="2757320864" sldId="307"/>
            <ac:grpSpMk id="39" creationId="{15B2BA62-13DF-494D-A1E2-BA15DBBB27C3}"/>
          </ac:grpSpMkLst>
        </pc:grpChg>
        <pc:grpChg chg="del">
          <ac:chgData name="Philipp Voit" userId="391da9af-e15e-44b9-b5c0-ad93cd747d5c" providerId="ADAL" clId="{A06D084A-5FCF-BC4E-BB09-F25E4BD4D79D}" dt="2021-11-30T09:34:09.501" v="962" actId="478"/>
          <ac:grpSpMkLst>
            <pc:docMk/>
            <pc:sldMk cId="2757320864" sldId="307"/>
            <ac:grpSpMk id="39" creationId="{59F41212-ABC6-E84D-824F-76C780DA393A}"/>
          </ac:grpSpMkLst>
        </pc:grpChg>
        <pc:grpChg chg="mod">
          <ac:chgData name="Philipp Voit" userId="391da9af-e15e-44b9-b5c0-ad93cd747d5c" providerId="ADAL" clId="{A06D084A-5FCF-BC4E-BB09-F25E4BD4D79D}" dt="2021-12-02T12:30:14.866" v="7146"/>
          <ac:grpSpMkLst>
            <pc:docMk/>
            <pc:sldMk cId="2757320864" sldId="307"/>
            <ac:grpSpMk id="40" creationId="{961BE99C-14D8-664B-A791-962C357C4F86}"/>
          </ac:grpSpMkLst>
        </pc:grpChg>
        <pc:grpChg chg="add del mod">
          <ac:chgData name="Philipp Voit" userId="391da9af-e15e-44b9-b5c0-ad93cd747d5c" providerId="ADAL" clId="{A06D084A-5FCF-BC4E-BB09-F25E4BD4D79D}" dt="2021-12-02T12:30:17.925" v="7147"/>
          <ac:grpSpMkLst>
            <pc:docMk/>
            <pc:sldMk cId="2757320864" sldId="307"/>
            <ac:grpSpMk id="46" creationId="{170C21F0-BBCB-6044-A445-F4ADEF2972E4}"/>
          </ac:grpSpMkLst>
        </pc:grpChg>
        <pc:grpChg chg="mod">
          <ac:chgData name="Philipp Voit" userId="391da9af-e15e-44b9-b5c0-ad93cd747d5c" providerId="ADAL" clId="{A06D084A-5FCF-BC4E-BB09-F25E4BD4D79D}" dt="2021-12-02T12:30:14.866" v="7146"/>
          <ac:grpSpMkLst>
            <pc:docMk/>
            <pc:sldMk cId="2757320864" sldId="307"/>
            <ac:grpSpMk id="47" creationId="{7AAECCC3-42E4-0644-BD9F-1CC484635E96}"/>
          </ac:grpSpMkLst>
        </pc:grpChg>
        <pc:grpChg chg="add del mod">
          <ac:chgData name="Philipp Voit" userId="391da9af-e15e-44b9-b5c0-ad93cd747d5c" providerId="ADAL" clId="{A06D084A-5FCF-BC4E-BB09-F25E4BD4D79D}" dt="2021-12-02T15:43:09.285" v="8988" actId="478"/>
          <ac:grpSpMkLst>
            <pc:docMk/>
            <pc:sldMk cId="2757320864" sldId="307"/>
            <ac:grpSpMk id="48" creationId="{ADBEC65A-C87C-BA48-AC0A-89AB08D129CE}"/>
          </ac:grpSpMkLst>
        </pc:grpChg>
        <pc:grpChg chg="add del mod">
          <ac:chgData name="Philipp Voit" userId="391da9af-e15e-44b9-b5c0-ad93cd747d5c" providerId="ADAL" clId="{A06D084A-5FCF-BC4E-BB09-F25E4BD4D79D}" dt="2021-11-30T09:33:12.727" v="945"/>
          <ac:grpSpMkLst>
            <pc:docMk/>
            <pc:sldMk cId="2757320864" sldId="307"/>
            <ac:grpSpMk id="49" creationId="{537027E4-7C7F-4141-A06B-B72819BAB83F}"/>
          </ac:grpSpMkLst>
        </pc:grpChg>
        <pc:grpChg chg="mod">
          <ac:chgData name="Philipp Voit" userId="391da9af-e15e-44b9-b5c0-ad93cd747d5c" providerId="ADAL" clId="{A06D084A-5FCF-BC4E-BB09-F25E4BD4D79D}" dt="2021-11-30T09:33:08.888" v="944"/>
          <ac:grpSpMkLst>
            <pc:docMk/>
            <pc:sldMk cId="2757320864" sldId="307"/>
            <ac:grpSpMk id="50" creationId="{8DE8200E-D642-EB41-8FBB-2C7E90F53E85}"/>
          </ac:grpSpMkLst>
        </pc:grpChg>
        <pc:grpChg chg="add del mod">
          <ac:chgData name="Philipp Voit" userId="391da9af-e15e-44b9-b5c0-ad93cd747d5c" providerId="ADAL" clId="{A06D084A-5FCF-BC4E-BB09-F25E4BD4D79D}" dt="2021-12-02T12:30:17.925" v="7147"/>
          <ac:grpSpMkLst>
            <pc:docMk/>
            <pc:sldMk cId="2757320864" sldId="307"/>
            <ac:grpSpMk id="53" creationId="{C085E9F3-7C08-2C4E-8C49-AD6DA29582DA}"/>
          </ac:grpSpMkLst>
        </pc:grpChg>
        <pc:grpChg chg="mod">
          <ac:chgData name="Philipp Voit" userId="391da9af-e15e-44b9-b5c0-ad93cd747d5c" providerId="ADAL" clId="{A06D084A-5FCF-BC4E-BB09-F25E4BD4D79D}" dt="2021-12-02T12:30:14.866" v="7146"/>
          <ac:grpSpMkLst>
            <pc:docMk/>
            <pc:sldMk cId="2757320864" sldId="307"/>
            <ac:grpSpMk id="54" creationId="{479A3168-711E-C840-94C9-D386D597F90C}"/>
          </ac:grpSpMkLst>
        </pc:grpChg>
        <pc:grpChg chg="add del mod">
          <ac:chgData name="Philipp Voit" userId="391da9af-e15e-44b9-b5c0-ad93cd747d5c" providerId="ADAL" clId="{A06D084A-5FCF-BC4E-BB09-F25E4BD4D79D}" dt="2021-11-30T09:33:12.727" v="945"/>
          <ac:grpSpMkLst>
            <pc:docMk/>
            <pc:sldMk cId="2757320864" sldId="307"/>
            <ac:grpSpMk id="58" creationId="{68A80472-584A-794B-88DD-70B64D6F8611}"/>
          </ac:grpSpMkLst>
        </pc:grpChg>
        <pc:grpChg chg="mod">
          <ac:chgData name="Philipp Voit" userId="391da9af-e15e-44b9-b5c0-ad93cd747d5c" providerId="ADAL" clId="{A06D084A-5FCF-BC4E-BB09-F25E4BD4D79D}" dt="2021-11-30T09:33:08.888" v="944"/>
          <ac:grpSpMkLst>
            <pc:docMk/>
            <pc:sldMk cId="2757320864" sldId="307"/>
            <ac:grpSpMk id="59" creationId="{424B48B0-895B-1542-9DB5-A71A0D5B8313}"/>
          </ac:grpSpMkLst>
        </pc:grpChg>
        <pc:grpChg chg="add del mod">
          <ac:chgData name="Philipp Voit" userId="391da9af-e15e-44b9-b5c0-ad93cd747d5c" providerId="ADAL" clId="{A06D084A-5FCF-BC4E-BB09-F25E4BD4D79D}" dt="2021-12-02T12:30:17.925" v="7147"/>
          <ac:grpSpMkLst>
            <pc:docMk/>
            <pc:sldMk cId="2757320864" sldId="307"/>
            <ac:grpSpMk id="59" creationId="{C7F8D0A4-D591-534B-B647-55F04448ABCD}"/>
          </ac:grpSpMkLst>
        </pc:grpChg>
        <pc:grpChg chg="mod">
          <ac:chgData name="Philipp Voit" userId="391da9af-e15e-44b9-b5c0-ad93cd747d5c" providerId="ADAL" clId="{A06D084A-5FCF-BC4E-BB09-F25E4BD4D79D}" dt="2021-12-02T12:30:14.866" v="7146"/>
          <ac:grpSpMkLst>
            <pc:docMk/>
            <pc:sldMk cId="2757320864" sldId="307"/>
            <ac:grpSpMk id="60" creationId="{4358D6BA-4367-8C44-A10F-D22455039F64}"/>
          </ac:grpSpMkLst>
        </pc:grpChg>
        <pc:grpChg chg="add del mod">
          <ac:chgData name="Philipp Voit" userId="391da9af-e15e-44b9-b5c0-ad93cd747d5c" providerId="ADAL" clId="{A06D084A-5FCF-BC4E-BB09-F25E4BD4D79D}" dt="2021-12-02T13:50:21.561" v="8229"/>
          <ac:grpSpMkLst>
            <pc:docMk/>
            <pc:sldMk cId="2757320864" sldId="307"/>
            <ac:grpSpMk id="65" creationId="{0AA96215-6A6F-6343-840F-E218A837A9A6}"/>
          </ac:grpSpMkLst>
        </pc:grpChg>
        <pc:grpChg chg="add del mod">
          <ac:chgData name="Philipp Voit" userId="391da9af-e15e-44b9-b5c0-ad93cd747d5c" providerId="ADAL" clId="{A06D084A-5FCF-BC4E-BB09-F25E4BD4D79D}" dt="2021-11-30T09:33:12.727" v="945"/>
          <ac:grpSpMkLst>
            <pc:docMk/>
            <pc:sldMk cId="2757320864" sldId="307"/>
            <ac:grpSpMk id="66" creationId="{AA9469C4-C821-7E4F-9344-81278E0FAD2C}"/>
          </ac:grpSpMkLst>
        </pc:grpChg>
        <pc:grpChg chg="mod">
          <ac:chgData name="Philipp Voit" userId="391da9af-e15e-44b9-b5c0-ad93cd747d5c" providerId="ADAL" clId="{A06D084A-5FCF-BC4E-BB09-F25E4BD4D79D}" dt="2021-12-02T13:50:17.980" v="8228"/>
          <ac:grpSpMkLst>
            <pc:docMk/>
            <pc:sldMk cId="2757320864" sldId="307"/>
            <ac:grpSpMk id="66" creationId="{FC08677C-C811-6244-AF35-F0590B6BE625}"/>
          </ac:grpSpMkLst>
        </pc:grpChg>
        <pc:grpChg chg="mod">
          <ac:chgData name="Philipp Voit" userId="391da9af-e15e-44b9-b5c0-ad93cd747d5c" providerId="ADAL" clId="{A06D084A-5FCF-BC4E-BB09-F25E4BD4D79D}" dt="2021-11-30T09:33:08.888" v="944"/>
          <ac:grpSpMkLst>
            <pc:docMk/>
            <pc:sldMk cId="2757320864" sldId="307"/>
            <ac:grpSpMk id="67" creationId="{C4FFA0DF-B24C-234A-94B2-AF520A880D8B}"/>
          </ac:grpSpMkLst>
        </pc:grpChg>
        <pc:grpChg chg="add del mod">
          <ac:chgData name="Philipp Voit" userId="391da9af-e15e-44b9-b5c0-ad93cd747d5c" providerId="ADAL" clId="{A06D084A-5FCF-BC4E-BB09-F25E4BD4D79D}" dt="2021-12-02T13:50:21.561" v="8229"/>
          <ac:grpSpMkLst>
            <pc:docMk/>
            <pc:sldMk cId="2757320864" sldId="307"/>
            <ac:grpSpMk id="70" creationId="{F785EDA2-F2FD-F94E-9C60-7F9848B5362E}"/>
          </ac:grpSpMkLst>
        </pc:grpChg>
        <pc:grpChg chg="mod">
          <ac:chgData name="Philipp Voit" userId="391da9af-e15e-44b9-b5c0-ad93cd747d5c" providerId="ADAL" clId="{A06D084A-5FCF-BC4E-BB09-F25E4BD4D79D}" dt="2021-12-02T13:50:17.980" v="8228"/>
          <ac:grpSpMkLst>
            <pc:docMk/>
            <pc:sldMk cId="2757320864" sldId="307"/>
            <ac:grpSpMk id="71" creationId="{82E9C7B2-35D0-BF40-BAD7-0BCDBAE29736}"/>
          </ac:grpSpMkLst>
        </pc:grpChg>
        <pc:grpChg chg="add del mod">
          <ac:chgData name="Philipp Voit" userId="391da9af-e15e-44b9-b5c0-ad93cd747d5c" providerId="ADAL" clId="{A06D084A-5FCF-BC4E-BB09-F25E4BD4D79D}" dt="2021-11-30T09:33:12.727" v="945"/>
          <ac:grpSpMkLst>
            <pc:docMk/>
            <pc:sldMk cId="2757320864" sldId="307"/>
            <ac:grpSpMk id="72" creationId="{6CB25FCB-DD81-0140-A9F6-5A229A373E80}"/>
          </ac:grpSpMkLst>
        </pc:grpChg>
        <pc:grpChg chg="mod">
          <ac:chgData name="Philipp Voit" userId="391da9af-e15e-44b9-b5c0-ad93cd747d5c" providerId="ADAL" clId="{A06D084A-5FCF-BC4E-BB09-F25E4BD4D79D}" dt="2021-11-30T09:33:08.888" v="944"/>
          <ac:grpSpMkLst>
            <pc:docMk/>
            <pc:sldMk cId="2757320864" sldId="307"/>
            <ac:grpSpMk id="73" creationId="{49825007-A02A-FB40-990B-55D75E3E6D46}"/>
          </ac:grpSpMkLst>
        </pc:grpChg>
        <pc:grpChg chg="add del mod">
          <ac:chgData name="Philipp Voit" userId="391da9af-e15e-44b9-b5c0-ad93cd747d5c" providerId="ADAL" clId="{A06D084A-5FCF-BC4E-BB09-F25E4BD4D79D}" dt="2021-12-02T13:50:21.561" v="8229"/>
          <ac:grpSpMkLst>
            <pc:docMk/>
            <pc:sldMk cId="2757320864" sldId="307"/>
            <ac:grpSpMk id="76" creationId="{029F2F37-2F68-894D-8432-BE4F5D4797D5}"/>
          </ac:grpSpMkLst>
        </pc:grpChg>
        <pc:grpChg chg="mod">
          <ac:chgData name="Philipp Voit" userId="391da9af-e15e-44b9-b5c0-ad93cd747d5c" providerId="ADAL" clId="{A06D084A-5FCF-BC4E-BB09-F25E4BD4D79D}" dt="2021-12-02T13:50:17.980" v="8228"/>
          <ac:grpSpMkLst>
            <pc:docMk/>
            <pc:sldMk cId="2757320864" sldId="307"/>
            <ac:grpSpMk id="77" creationId="{F5B990CF-1E42-2C45-9EA2-8704A682A658}"/>
          </ac:grpSpMkLst>
        </pc:grpChg>
        <pc:grpChg chg="add del mod">
          <ac:chgData name="Philipp Voit" userId="391da9af-e15e-44b9-b5c0-ad93cd747d5c" providerId="ADAL" clId="{A06D084A-5FCF-BC4E-BB09-F25E4BD4D79D}" dt="2021-11-30T09:33:12.727" v="945"/>
          <ac:grpSpMkLst>
            <pc:docMk/>
            <pc:sldMk cId="2757320864" sldId="307"/>
            <ac:grpSpMk id="78" creationId="{67AB76E7-2082-A248-B1E7-010B6CBAA672}"/>
          </ac:grpSpMkLst>
        </pc:grpChg>
        <pc:grpChg chg="mod">
          <ac:chgData name="Philipp Voit" userId="391da9af-e15e-44b9-b5c0-ad93cd747d5c" providerId="ADAL" clId="{A06D084A-5FCF-BC4E-BB09-F25E4BD4D79D}" dt="2021-11-30T09:33:08.888" v="944"/>
          <ac:grpSpMkLst>
            <pc:docMk/>
            <pc:sldMk cId="2757320864" sldId="307"/>
            <ac:grpSpMk id="79" creationId="{A7EC62B3-0091-BE49-8B95-BCE5BF44592F}"/>
          </ac:grpSpMkLst>
        </pc:grpChg>
        <pc:grpChg chg="add del mod">
          <ac:chgData name="Philipp Voit" userId="391da9af-e15e-44b9-b5c0-ad93cd747d5c" providerId="ADAL" clId="{A06D084A-5FCF-BC4E-BB09-F25E4BD4D79D}" dt="2021-12-02T13:50:21.561" v="8229"/>
          <ac:grpSpMkLst>
            <pc:docMk/>
            <pc:sldMk cId="2757320864" sldId="307"/>
            <ac:grpSpMk id="81" creationId="{2ABDB8D9-0B39-A14D-90BB-694B3C9AF17A}"/>
          </ac:grpSpMkLst>
        </pc:grpChg>
        <pc:grpChg chg="mod">
          <ac:chgData name="Philipp Voit" userId="391da9af-e15e-44b9-b5c0-ad93cd747d5c" providerId="ADAL" clId="{A06D084A-5FCF-BC4E-BB09-F25E4BD4D79D}" dt="2021-12-02T13:50:17.980" v="8228"/>
          <ac:grpSpMkLst>
            <pc:docMk/>
            <pc:sldMk cId="2757320864" sldId="307"/>
            <ac:grpSpMk id="82" creationId="{E46E55B0-A056-D946-BEA2-8B245B65BC98}"/>
          </ac:grpSpMkLst>
        </pc:grpChg>
        <pc:grpChg chg="add del mod">
          <ac:chgData name="Philipp Voit" userId="391da9af-e15e-44b9-b5c0-ad93cd747d5c" providerId="ADAL" clId="{A06D084A-5FCF-BC4E-BB09-F25E4BD4D79D}" dt="2021-11-30T09:33:51.771" v="955"/>
          <ac:grpSpMkLst>
            <pc:docMk/>
            <pc:sldMk cId="2757320864" sldId="307"/>
            <ac:grpSpMk id="84" creationId="{0F018491-4B53-BC48-BC3D-A298511EB359}"/>
          </ac:grpSpMkLst>
        </pc:grpChg>
        <pc:grpChg chg="mod">
          <ac:chgData name="Philipp Voit" userId="391da9af-e15e-44b9-b5c0-ad93cd747d5c" providerId="ADAL" clId="{A06D084A-5FCF-BC4E-BB09-F25E4BD4D79D}" dt="2021-11-30T09:33:49.390" v="954"/>
          <ac:grpSpMkLst>
            <pc:docMk/>
            <pc:sldMk cId="2757320864" sldId="307"/>
            <ac:grpSpMk id="85" creationId="{6A9ED18E-ED6D-CC4E-AC16-4A771F15F786}"/>
          </ac:grpSpMkLst>
        </pc:grpChg>
        <pc:grpChg chg="add del mod">
          <ac:chgData name="Philipp Voit" userId="391da9af-e15e-44b9-b5c0-ad93cd747d5c" providerId="ADAL" clId="{A06D084A-5FCF-BC4E-BB09-F25E4BD4D79D}" dt="2021-12-02T13:50:21.561" v="8229"/>
          <ac:grpSpMkLst>
            <pc:docMk/>
            <pc:sldMk cId="2757320864" sldId="307"/>
            <ac:grpSpMk id="86" creationId="{B30C6492-CE47-274D-ACDD-139F4C281FCB}"/>
          </ac:grpSpMkLst>
        </pc:grpChg>
        <pc:grpChg chg="mod">
          <ac:chgData name="Philipp Voit" userId="391da9af-e15e-44b9-b5c0-ad93cd747d5c" providerId="ADAL" clId="{A06D084A-5FCF-BC4E-BB09-F25E4BD4D79D}" dt="2021-12-02T13:50:17.980" v="8228"/>
          <ac:grpSpMkLst>
            <pc:docMk/>
            <pc:sldMk cId="2757320864" sldId="307"/>
            <ac:grpSpMk id="87" creationId="{2755965E-3446-F74E-A308-CAC4054A7C1D}"/>
          </ac:grpSpMkLst>
        </pc:grpChg>
        <pc:grpChg chg="add del mod">
          <ac:chgData name="Philipp Voit" userId="391da9af-e15e-44b9-b5c0-ad93cd747d5c" providerId="ADAL" clId="{A06D084A-5FCF-BC4E-BB09-F25E4BD4D79D}" dt="2021-11-30T09:33:51.771" v="955"/>
          <ac:grpSpMkLst>
            <pc:docMk/>
            <pc:sldMk cId="2757320864" sldId="307"/>
            <ac:grpSpMk id="90" creationId="{A24F0457-73D3-CE42-AA08-8DCFD97B25A1}"/>
          </ac:grpSpMkLst>
        </pc:grpChg>
        <pc:grpChg chg="mod">
          <ac:chgData name="Philipp Voit" userId="391da9af-e15e-44b9-b5c0-ad93cd747d5c" providerId="ADAL" clId="{A06D084A-5FCF-BC4E-BB09-F25E4BD4D79D}" dt="2021-11-30T09:33:49.390" v="954"/>
          <ac:grpSpMkLst>
            <pc:docMk/>
            <pc:sldMk cId="2757320864" sldId="307"/>
            <ac:grpSpMk id="91" creationId="{A43CE626-AEE5-C946-BE12-00CD69DF04C2}"/>
          </ac:grpSpMkLst>
        </pc:grpChg>
        <pc:grpChg chg="add del mod">
          <ac:chgData name="Philipp Voit" userId="391da9af-e15e-44b9-b5c0-ad93cd747d5c" providerId="ADAL" clId="{A06D084A-5FCF-BC4E-BB09-F25E4BD4D79D}" dt="2021-11-30T09:33:51.771" v="955"/>
          <ac:grpSpMkLst>
            <pc:docMk/>
            <pc:sldMk cId="2757320864" sldId="307"/>
            <ac:grpSpMk id="96" creationId="{18EF397F-F0DC-DA48-8729-51BD5E7C9121}"/>
          </ac:grpSpMkLst>
        </pc:grpChg>
        <pc:grpChg chg="mod">
          <ac:chgData name="Philipp Voit" userId="391da9af-e15e-44b9-b5c0-ad93cd747d5c" providerId="ADAL" clId="{A06D084A-5FCF-BC4E-BB09-F25E4BD4D79D}" dt="2021-11-30T09:33:49.390" v="954"/>
          <ac:grpSpMkLst>
            <pc:docMk/>
            <pc:sldMk cId="2757320864" sldId="307"/>
            <ac:grpSpMk id="97" creationId="{C51F4D61-4B10-0945-9027-D388EDAB6E58}"/>
          </ac:grpSpMkLst>
        </pc:grpChg>
        <pc:grpChg chg="add del mod">
          <ac:chgData name="Philipp Voit" userId="391da9af-e15e-44b9-b5c0-ad93cd747d5c" providerId="ADAL" clId="{A06D084A-5FCF-BC4E-BB09-F25E4BD4D79D}" dt="2021-11-30T09:33:51.771" v="955"/>
          <ac:grpSpMkLst>
            <pc:docMk/>
            <pc:sldMk cId="2757320864" sldId="307"/>
            <ac:grpSpMk id="102" creationId="{13ECF442-91E8-2948-8DA6-CD3261C3006A}"/>
          </ac:grpSpMkLst>
        </pc:grpChg>
        <pc:grpChg chg="mod">
          <ac:chgData name="Philipp Voit" userId="391da9af-e15e-44b9-b5c0-ad93cd747d5c" providerId="ADAL" clId="{A06D084A-5FCF-BC4E-BB09-F25E4BD4D79D}" dt="2021-11-30T09:33:49.390" v="954"/>
          <ac:grpSpMkLst>
            <pc:docMk/>
            <pc:sldMk cId="2757320864" sldId="307"/>
            <ac:grpSpMk id="103" creationId="{3EBC4A73-EF6C-F547-A473-F960363DC445}"/>
          </ac:grpSpMkLst>
        </pc:grpChg>
        <pc:grpChg chg="add del mod">
          <ac:chgData name="Philipp Voit" userId="391da9af-e15e-44b9-b5c0-ad93cd747d5c" providerId="ADAL" clId="{A06D084A-5FCF-BC4E-BB09-F25E4BD4D79D}" dt="2021-11-30T09:33:51.771" v="955"/>
          <ac:grpSpMkLst>
            <pc:docMk/>
            <pc:sldMk cId="2757320864" sldId="307"/>
            <ac:grpSpMk id="108" creationId="{FEFCCF1B-3C25-5C42-9B82-3798C1ACBAD4}"/>
          </ac:grpSpMkLst>
        </pc:grpChg>
        <pc:grpChg chg="mod">
          <ac:chgData name="Philipp Voit" userId="391da9af-e15e-44b9-b5c0-ad93cd747d5c" providerId="ADAL" clId="{A06D084A-5FCF-BC4E-BB09-F25E4BD4D79D}" dt="2021-11-30T09:33:49.390" v="954"/>
          <ac:grpSpMkLst>
            <pc:docMk/>
            <pc:sldMk cId="2757320864" sldId="307"/>
            <ac:grpSpMk id="109" creationId="{3F38002E-58AF-3742-93CA-C178DB0FA771}"/>
          </ac:grpSpMkLst>
        </pc:grpChg>
        <pc:grpChg chg="add mod">
          <ac:chgData name="Philipp Voit" userId="391da9af-e15e-44b9-b5c0-ad93cd747d5c" providerId="ADAL" clId="{A06D084A-5FCF-BC4E-BB09-F25E4BD4D79D}" dt="2021-12-02T15:50:00.917" v="9311" actId="1076"/>
          <ac:grpSpMkLst>
            <pc:docMk/>
            <pc:sldMk cId="2757320864" sldId="307"/>
            <ac:grpSpMk id="136" creationId="{F0A8EA36-DCC9-B04A-87DA-E2928892CC5B}"/>
          </ac:grpSpMkLst>
        </pc:grpChg>
        <pc:grpChg chg="add del mod">
          <ac:chgData name="Philipp Voit" userId="391da9af-e15e-44b9-b5c0-ad93cd747d5c" providerId="ADAL" clId="{A06D084A-5FCF-BC4E-BB09-F25E4BD4D79D}" dt="2021-11-30T10:35:03.926" v="1751"/>
          <ac:grpSpMkLst>
            <pc:docMk/>
            <pc:sldMk cId="2757320864" sldId="307"/>
            <ac:grpSpMk id="138" creationId="{36970EE4-8351-AF43-9BE1-7B5F3BA5E9CB}"/>
          </ac:grpSpMkLst>
        </pc:grpChg>
        <pc:grpChg chg="mod">
          <ac:chgData name="Philipp Voit" userId="391da9af-e15e-44b9-b5c0-ad93cd747d5c" providerId="ADAL" clId="{A06D084A-5FCF-BC4E-BB09-F25E4BD4D79D}" dt="2021-11-30T10:35:01.069" v="1750"/>
          <ac:grpSpMkLst>
            <pc:docMk/>
            <pc:sldMk cId="2757320864" sldId="307"/>
            <ac:grpSpMk id="139" creationId="{D05072BC-483A-5E4A-B92B-E7EB0D71E354}"/>
          </ac:grpSpMkLst>
        </pc:grpChg>
        <pc:grpChg chg="add del mod">
          <ac:chgData name="Philipp Voit" userId="391da9af-e15e-44b9-b5c0-ad93cd747d5c" providerId="ADAL" clId="{A06D084A-5FCF-BC4E-BB09-F25E4BD4D79D}" dt="2021-11-30T10:35:03.926" v="1751"/>
          <ac:grpSpMkLst>
            <pc:docMk/>
            <pc:sldMk cId="2757320864" sldId="307"/>
            <ac:grpSpMk id="144" creationId="{17637ABB-22DF-D445-96A3-CB23AEDCE780}"/>
          </ac:grpSpMkLst>
        </pc:grpChg>
        <pc:grpChg chg="mod">
          <ac:chgData name="Philipp Voit" userId="391da9af-e15e-44b9-b5c0-ad93cd747d5c" providerId="ADAL" clId="{A06D084A-5FCF-BC4E-BB09-F25E4BD4D79D}" dt="2021-11-30T10:35:01.069" v="1750"/>
          <ac:grpSpMkLst>
            <pc:docMk/>
            <pc:sldMk cId="2757320864" sldId="307"/>
            <ac:grpSpMk id="145" creationId="{8F860098-B2C4-7745-9CF6-161FF8930E51}"/>
          </ac:grpSpMkLst>
        </pc:grpChg>
        <pc:grpChg chg="add del mod">
          <ac:chgData name="Philipp Voit" userId="391da9af-e15e-44b9-b5c0-ad93cd747d5c" providerId="ADAL" clId="{A06D084A-5FCF-BC4E-BB09-F25E4BD4D79D}" dt="2021-11-30T10:35:03.926" v="1751"/>
          <ac:grpSpMkLst>
            <pc:docMk/>
            <pc:sldMk cId="2757320864" sldId="307"/>
            <ac:grpSpMk id="150" creationId="{6A9617FA-D29A-054C-8D1A-0C2E07BCBB3E}"/>
          </ac:grpSpMkLst>
        </pc:grpChg>
        <pc:grpChg chg="mod">
          <ac:chgData name="Philipp Voit" userId="391da9af-e15e-44b9-b5c0-ad93cd747d5c" providerId="ADAL" clId="{A06D084A-5FCF-BC4E-BB09-F25E4BD4D79D}" dt="2021-11-30T10:35:01.069" v="1750"/>
          <ac:grpSpMkLst>
            <pc:docMk/>
            <pc:sldMk cId="2757320864" sldId="307"/>
            <ac:grpSpMk id="151" creationId="{7B40ED72-FF42-964C-8194-E5836653F99A}"/>
          </ac:grpSpMkLst>
        </pc:grpChg>
        <pc:grpChg chg="add del mod">
          <ac:chgData name="Philipp Voit" userId="391da9af-e15e-44b9-b5c0-ad93cd747d5c" providerId="ADAL" clId="{A06D084A-5FCF-BC4E-BB09-F25E4BD4D79D}" dt="2021-11-30T10:35:03.926" v="1751"/>
          <ac:grpSpMkLst>
            <pc:docMk/>
            <pc:sldMk cId="2757320864" sldId="307"/>
            <ac:grpSpMk id="156" creationId="{51224525-4871-7F4C-9E3C-98FB0B61AED4}"/>
          </ac:grpSpMkLst>
        </pc:grpChg>
        <pc:grpChg chg="mod">
          <ac:chgData name="Philipp Voit" userId="391da9af-e15e-44b9-b5c0-ad93cd747d5c" providerId="ADAL" clId="{A06D084A-5FCF-BC4E-BB09-F25E4BD4D79D}" dt="2021-11-30T10:35:01.069" v="1750"/>
          <ac:grpSpMkLst>
            <pc:docMk/>
            <pc:sldMk cId="2757320864" sldId="307"/>
            <ac:grpSpMk id="157" creationId="{56096B3E-6218-594D-9229-FD6B1E355830}"/>
          </ac:grpSpMkLst>
        </pc:grpChg>
        <pc:grpChg chg="add del mod">
          <ac:chgData name="Philipp Voit" userId="391da9af-e15e-44b9-b5c0-ad93cd747d5c" providerId="ADAL" clId="{A06D084A-5FCF-BC4E-BB09-F25E4BD4D79D}" dt="2021-11-30T10:35:03.926" v="1751"/>
          <ac:grpSpMkLst>
            <pc:docMk/>
            <pc:sldMk cId="2757320864" sldId="307"/>
            <ac:grpSpMk id="162" creationId="{51CC70AB-46D3-0F4D-95E0-5E7EFF9138EF}"/>
          </ac:grpSpMkLst>
        </pc:grpChg>
        <pc:grpChg chg="mod">
          <ac:chgData name="Philipp Voit" userId="391da9af-e15e-44b9-b5c0-ad93cd747d5c" providerId="ADAL" clId="{A06D084A-5FCF-BC4E-BB09-F25E4BD4D79D}" dt="2021-11-30T10:35:01.069" v="1750"/>
          <ac:grpSpMkLst>
            <pc:docMk/>
            <pc:sldMk cId="2757320864" sldId="307"/>
            <ac:grpSpMk id="163" creationId="{B250D6E7-F5E6-4747-A3CB-0D1898B2DAFB}"/>
          </ac:grpSpMkLst>
        </pc:grpChg>
        <pc:graphicFrameChg chg="del">
          <ac:chgData name="Philipp Voit" userId="391da9af-e15e-44b9-b5c0-ad93cd747d5c" providerId="ADAL" clId="{A06D084A-5FCF-BC4E-BB09-F25E4BD4D79D}" dt="2021-11-30T09:33:00.198" v="942" actId="478"/>
          <ac:graphicFrameMkLst>
            <pc:docMk/>
            <pc:sldMk cId="2757320864" sldId="307"/>
            <ac:graphicFrameMk id="7" creationId="{9A641B56-1F40-2944-94EA-44536CB3A2B4}"/>
          </ac:graphicFrameMkLst>
        </pc:graphicFrameChg>
        <pc:graphicFrameChg chg="del">
          <ac:chgData name="Philipp Voit" userId="391da9af-e15e-44b9-b5c0-ad93cd747d5c" providerId="ADAL" clId="{A06D084A-5FCF-BC4E-BB09-F25E4BD4D79D}" dt="2021-11-30T09:33:00.198" v="942" actId="478"/>
          <ac:graphicFrameMkLst>
            <pc:docMk/>
            <pc:sldMk cId="2757320864" sldId="307"/>
            <ac:graphicFrameMk id="11" creationId="{42EAF25D-0B08-1043-B49D-19EE674CBC71}"/>
          </ac:graphicFrameMkLst>
        </pc:graphicFrameChg>
        <pc:picChg chg="add del mod modCrop">
          <ac:chgData name="Philipp Voit" userId="391da9af-e15e-44b9-b5c0-ad93cd747d5c" providerId="ADAL" clId="{A06D084A-5FCF-BC4E-BB09-F25E4BD4D79D}" dt="2021-12-02T13:50:17.611" v="8227" actId="478"/>
          <ac:picMkLst>
            <pc:docMk/>
            <pc:sldMk cId="2757320864" sldId="307"/>
            <ac:picMk id="7" creationId="{EA544A15-8C07-3D46-BF15-FD8733150843}"/>
          </ac:picMkLst>
        </pc:picChg>
        <pc:picChg chg="add del mod modCrop">
          <ac:chgData name="Philipp Voit" userId="391da9af-e15e-44b9-b5c0-ad93cd747d5c" providerId="ADAL" clId="{A06D084A-5FCF-BC4E-BB09-F25E4BD4D79D}" dt="2021-12-02T13:51:31.152" v="8237" actId="478"/>
          <ac:picMkLst>
            <pc:docMk/>
            <pc:sldMk cId="2757320864" sldId="307"/>
            <ac:picMk id="8" creationId="{2B119EF3-D199-8F4E-88E3-AE3828DDDB5C}"/>
          </ac:picMkLst>
        </pc:picChg>
        <pc:picChg chg="add del mod">
          <ac:chgData name="Philipp Voit" userId="391da9af-e15e-44b9-b5c0-ad93cd747d5c" providerId="ADAL" clId="{A06D084A-5FCF-BC4E-BB09-F25E4BD4D79D}" dt="2021-11-30T09:33:54.476" v="958" actId="478"/>
          <ac:picMkLst>
            <pc:docMk/>
            <pc:sldMk cId="2757320864" sldId="307"/>
            <ac:picMk id="9" creationId="{B9B924CC-003B-2F4D-A76D-89D245DF5566}"/>
          </ac:picMkLst>
        </pc:picChg>
        <pc:picChg chg="add del mod">
          <ac:chgData name="Philipp Voit" userId="391da9af-e15e-44b9-b5c0-ad93cd747d5c" providerId="ADAL" clId="{A06D084A-5FCF-BC4E-BB09-F25E4BD4D79D}" dt="2021-11-30T10:35:00.508" v="1749" actId="478"/>
          <ac:picMkLst>
            <pc:docMk/>
            <pc:sldMk cId="2757320864" sldId="307"/>
            <ac:picMk id="13" creationId="{490685B7-6EDB-394F-A7C2-25551F3EFD39}"/>
          </ac:picMkLst>
        </pc:picChg>
        <pc:picChg chg="add del mod modCrop">
          <ac:chgData name="Philipp Voit" userId="391da9af-e15e-44b9-b5c0-ad93cd747d5c" providerId="ADAL" clId="{A06D084A-5FCF-BC4E-BB09-F25E4BD4D79D}" dt="2021-12-02T12:30:14.553" v="7145" actId="478"/>
          <ac:picMkLst>
            <pc:docMk/>
            <pc:sldMk cId="2757320864" sldId="307"/>
            <ac:picMk id="168" creationId="{CD800047-B4BF-0249-8BC0-4932C48378C9}"/>
          </ac:picMkLst>
        </pc:picChg>
        <pc:cxnChg chg="add mod">
          <ac:chgData name="Philipp Voit" userId="391da9af-e15e-44b9-b5c0-ad93cd747d5c" providerId="ADAL" clId="{A06D084A-5FCF-BC4E-BB09-F25E4BD4D79D}" dt="2021-12-02T15:50:30.509" v="9319" actId="478"/>
          <ac:cxnSpMkLst>
            <pc:docMk/>
            <pc:sldMk cId="2757320864" sldId="307"/>
            <ac:cxnSpMk id="12" creationId="{A09AF356-04A7-0E4B-946F-848C80812D02}"/>
          </ac:cxnSpMkLst>
        </pc:cxnChg>
        <pc:cxnChg chg="add del mod">
          <ac:chgData name="Philipp Voit" userId="391da9af-e15e-44b9-b5c0-ad93cd747d5c" providerId="ADAL" clId="{A06D084A-5FCF-BC4E-BB09-F25E4BD4D79D}" dt="2021-12-02T15:45:35.754" v="9025" actId="478"/>
          <ac:cxnSpMkLst>
            <pc:docMk/>
            <pc:sldMk cId="2757320864" sldId="307"/>
            <ac:cxnSpMk id="15" creationId="{A2D58188-4553-0B42-951F-4A62908A138D}"/>
          </ac:cxnSpMkLst>
        </pc:cxnChg>
        <pc:cxnChg chg="del mod">
          <ac:chgData name="Philipp Voit" userId="391da9af-e15e-44b9-b5c0-ad93cd747d5c" providerId="ADAL" clId="{A06D084A-5FCF-BC4E-BB09-F25E4BD4D79D}" dt="2021-11-30T09:33:04.357" v="943" actId="478"/>
          <ac:cxnSpMkLst>
            <pc:docMk/>
            <pc:sldMk cId="2757320864" sldId="307"/>
            <ac:cxnSpMk id="46" creationId="{880B7577-26B4-424A-952A-F4F984B7FD73}"/>
          </ac:cxnSpMkLst>
        </pc:cxnChg>
        <pc:cxnChg chg="del mod">
          <ac:chgData name="Philipp Voit" userId="391da9af-e15e-44b9-b5c0-ad93cd747d5c" providerId="ADAL" clId="{A06D084A-5FCF-BC4E-BB09-F25E4BD4D79D}" dt="2021-11-30T09:33:04.357" v="943" actId="478"/>
          <ac:cxnSpMkLst>
            <pc:docMk/>
            <pc:sldMk cId="2757320864" sldId="307"/>
            <ac:cxnSpMk id="47" creationId="{1343FBE8-1EFC-2249-9B09-E763176BEBF8}"/>
          </ac:cxnSpMkLst>
        </pc:cxnChg>
        <pc:cxnChg chg="del mod">
          <ac:chgData name="Philipp Voit" userId="391da9af-e15e-44b9-b5c0-ad93cd747d5c" providerId="ADAL" clId="{A06D084A-5FCF-BC4E-BB09-F25E4BD4D79D}" dt="2021-11-30T09:33:04.357" v="943" actId="478"/>
          <ac:cxnSpMkLst>
            <pc:docMk/>
            <pc:sldMk cId="2757320864" sldId="307"/>
            <ac:cxnSpMk id="51" creationId="{F71CCEB2-3F16-0340-A272-2422DE32E64D}"/>
          </ac:cxnSpMkLst>
        </pc:cxnChg>
        <pc:cxnChg chg="del mod">
          <ac:chgData name="Philipp Voit" userId="391da9af-e15e-44b9-b5c0-ad93cd747d5c" providerId="ADAL" clId="{A06D084A-5FCF-BC4E-BB09-F25E4BD4D79D}" dt="2021-11-30T09:33:04.357" v="943" actId="478"/>
          <ac:cxnSpMkLst>
            <pc:docMk/>
            <pc:sldMk cId="2757320864" sldId="307"/>
            <ac:cxnSpMk id="54" creationId="{E2B9EDC1-9B1B-354E-8D4C-3B0213EAE5ED}"/>
          </ac:cxnSpMkLst>
        </pc:cxnChg>
        <pc:cxnChg chg="del mod">
          <ac:chgData name="Philipp Voit" userId="391da9af-e15e-44b9-b5c0-ad93cd747d5c" providerId="ADAL" clId="{A06D084A-5FCF-BC4E-BB09-F25E4BD4D79D}" dt="2021-11-30T09:33:04.357" v="943" actId="478"/>
          <ac:cxnSpMkLst>
            <pc:docMk/>
            <pc:sldMk cId="2757320864" sldId="307"/>
            <ac:cxnSpMk id="57" creationId="{F45050C0-B37A-424D-9E9F-05DE4CB7E901}"/>
          </ac:cxnSpMkLst>
        </pc:cxnChg>
        <pc:cxnChg chg="add mod">
          <ac:chgData name="Philipp Voit" userId="391da9af-e15e-44b9-b5c0-ad93cd747d5c" providerId="ADAL" clId="{A06D084A-5FCF-BC4E-BB09-F25E4BD4D79D}" dt="2021-12-02T15:36:19.776" v="8744" actId="1076"/>
          <ac:cxnSpMkLst>
            <pc:docMk/>
            <pc:sldMk cId="2757320864" sldId="307"/>
            <ac:cxnSpMk id="95" creationId="{4DA3FA9B-E63F-2B47-A222-FA1EE75F3DE1}"/>
          </ac:cxnSpMkLst>
        </pc:cxnChg>
        <pc:cxnChg chg="add mod">
          <ac:chgData name="Philipp Voit" userId="391da9af-e15e-44b9-b5c0-ad93cd747d5c" providerId="ADAL" clId="{A06D084A-5FCF-BC4E-BB09-F25E4BD4D79D}" dt="2021-12-02T15:38:55.651" v="8793" actId="14100"/>
          <ac:cxnSpMkLst>
            <pc:docMk/>
            <pc:sldMk cId="2757320864" sldId="307"/>
            <ac:cxnSpMk id="99" creationId="{3E5DAFB2-58E2-7740-834B-9EA601D9807B}"/>
          </ac:cxnSpMkLst>
        </pc:cxnChg>
        <pc:cxnChg chg="add mod">
          <ac:chgData name="Philipp Voit" userId="391da9af-e15e-44b9-b5c0-ad93cd747d5c" providerId="ADAL" clId="{A06D084A-5FCF-BC4E-BB09-F25E4BD4D79D}" dt="2021-12-02T15:36:19.776" v="8744" actId="1076"/>
          <ac:cxnSpMkLst>
            <pc:docMk/>
            <pc:sldMk cId="2757320864" sldId="307"/>
            <ac:cxnSpMk id="102" creationId="{DD0831C4-7943-EA49-9D0D-0EDB8470C796}"/>
          </ac:cxnSpMkLst>
        </pc:cxnChg>
        <pc:cxnChg chg="add del mod">
          <ac:chgData name="Philipp Voit" userId="391da9af-e15e-44b9-b5c0-ad93cd747d5c" providerId="ADAL" clId="{A06D084A-5FCF-BC4E-BB09-F25E4BD4D79D}" dt="2021-12-02T13:55:05.704" v="8339" actId="478"/>
          <ac:cxnSpMkLst>
            <pc:docMk/>
            <pc:sldMk cId="2757320864" sldId="307"/>
            <ac:cxnSpMk id="104" creationId="{DE03C9E8-B770-D843-822F-94D1311AC69F}"/>
          </ac:cxnSpMkLst>
        </pc:cxnChg>
        <pc:cxnChg chg="add mod">
          <ac:chgData name="Philipp Voit" userId="391da9af-e15e-44b9-b5c0-ad93cd747d5c" providerId="ADAL" clId="{A06D084A-5FCF-BC4E-BB09-F25E4BD4D79D}" dt="2021-12-02T16:00:48.192" v="9522" actId="208"/>
          <ac:cxnSpMkLst>
            <pc:docMk/>
            <pc:sldMk cId="2757320864" sldId="307"/>
            <ac:cxnSpMk id="106" creationId="{8350E454-070E-B049-A6A3-FC4DB24D7D82}"/>
          </ac:cxnSpMkLst>
        </pc:cxnChg>
        <pc:cxnChg chg="add mod">
          <ac:chgData name="Philipp Voit" userId="391da9af-e15e-44b9-b5c0-ad93cd747d5c" providerId="ADAL" clId="{A06D084A-5FCF-BC4E-BB09-F25E4BD4D79D}" dt="2021-12-02T16:00:48.192" v="9522" actId="208"/>
          <ac:cxnSpMkLst>
            <pc:docMk/>
            <pc:sldMk cId="2757320864" sldId="307"/>
            <ac:cxnSpMk id="107" creationId="{CDC37F6A-6368-A142-B87F-0908DEEF3F71}"/>
          </ac:cxnSpMkLst>
        </pc:cxnChg>
        <pc:cxnChg chg="add mod">
          <ac:chgData name="Philipp Voit" userId="391da9af-e15e-44b9-b5c0-ad93cd747d5c" providerId="ADAL" clId="{A06D084A-5FCF-BC4E-BB09-F25E4BD4D79D}" dt="2021-12-02T15:36:19.776" v="8744" actId="1076"/>
          <ac:cxnSpMkLst>
            <pc:docMk/>
            <pc:sldMk cId="2757320864" sldId="307"/>
            <ac:cxnSpMk id="108" creationId="{4FB97892-0CDE-9245-845C-024078B18A75}"/>
          </ac:cxnSpMkLst>
        </pc:cxnChg>
        <pc:cxnChg chg="add mod">
          <ac:chgData name="Philipp Voit" userId="391da9af-e15e-44b9-b5c0-ad93cd747d5c" providerId="ADAL" clId="{A06D084A-5FCF-BC4E-BB09-F25E4BD4D79D}" dt="2021-12-02T15:36:19.776" v="8744" actId="1076"/>
          <ac:cxnSpMkLst>
            <pc:docMk/>
            <pc:sldMk cId="2757320864" sldId="307"/>
            <ac:cxnSpMk id="110" creationId="{CA878FF6-F9DE-1547-8AE0-9D18EEF49301}"/>
          </ac:cxnSpMkLst>
        </pc:cxnChg>
        <pc:cxnChg chg="add del mod">
          <ac:chgData name="Philipp Voit" userId="391da9af-e15e-44b9-b5c0-ad93cd747d5c" providerId="ADAL" clId="{A06D084A-5FCF-BC4E-BB09-F25E4BD4D79D}" dt="2021-12-02T15:43:04.050" v="8987" actId="478"/>
          <ac:cxnSpMkLst>
            <pc:docMk/>
            <pc:sldMk cId="2757320864" sldId="307"/>
            <ac:cxnSpMk id="112" creationId="{A1318594-EB43-3045-89CE-0DC073BE2410}"/>
          </ac:cxnSpMkLst>
        </pc:cxnChg>
        <pc:cxnChg chg="add mod">
          <ac:chgData name="Philipp Voit" userId="391da9af-e15e-44b9-b5c0-ad93cd747d5c" providerId="ADAL" clId="{A06D084A-5FCF-BC4E-BB09-F25E4BD4D79D}" dt="2021-12-02T16:00:48.192" v="9522" actId="208"/>
          <ac:cxnSpMkLst>
            <pc:docMk/>
            <pc:sldMk cId="2757320864" sldId="307"/>
            <ac:cxnSpMk id="140" creationId="{971E362E-6E26-D747-9CAD-05CC32E35570}"/>
          </ac:cxnSpMkLst>
        </pc:cxnChg>
        <pc:cxnChg chg="add del mod">
          <ac:chgData name="Philipp Voit" userId="391da9af-e15e-44b9-b5c0-ad93cd747d5c" providerId="ADAL" clId="{A06D084A-5FCF-BC4E-BB09-F25E4BD4D79D}" dt="2021-12-02T16:03:58.548" v="9541"/>
          <ac:cxnSpMkLst>
            <pc:docMk/>
            <pc:sldMk cId="2757320864" sldId="307"/>
            <ac:cxnSpMk id="143" creationId="{C82B7AA4-2E73-E04B-80DF-9A0880CDE8F8}"/>
          </ac:cxnSpMkLst>
        </pc:cxnChg>
        <pc:cxnChg chg="add del mod">
          <ac:chgData name="Philipp Voit" userId="391da9af-e15e-44b9-b5c0-ad93cd747d5c" providerId="ADAL" clId="{A06D084A-5FCF-BC4E-BB09-F25E4BD4D79D}" dt="2021-12-02T16:04:09.929" v="9544"/>
          <ac:cxnSpMkLst>
            <pc:docMk/>
            <pc:sldMk cId="2757320864" sldId="307"/>
            <ac:cxnSpMk id="144" creationId="{A8276731-B30D-6C49-9D56-E9850A2D00A8}"/>
          </ac:cxnSpMkLst>
        </pc:cxnChg>
        <pc:cxnChg chg="add del mod">
          <ac:chgData name="Philipp Voit" userId="391da9af-e15e-44b9-b5c0-ad93cd747d5c" providerId="ADAL" clId="{A06D084A-5FCF-BC4E-BB09-F25E4BD4D79D}" dt="2021-12-02T16:04:52.019" v="9610" actId="478"/>
          <ac:cxnSpMkLst>
            <pc:docMk/>
            <pc:sldMk cId="2757320864" sldId="307"/>
            <ac:cxnSpMk id="145" creationId="{C3DC5B57-B182-F54F-A836-2DCFDDC91F7C}"/>
          </ac:cxnSpMkLst>
        </pc:cxnChg>
      </pc:sldChg>
      <pc:sldChg chg="addSp delSp modSp new mod ord">
        <pc:chgData name="Philipp Voit" userId="391da9af-e15e-44b9-b5c0-ad93cd747d5c" providerId="ADAL" clId="{A06D084A-5FCF-BC4E-BB09-F25E4BD4D79D}" dt="2021-12-02T20:43:04.324" v="12105"/>
        <pc:sldMkLst>
          <pc:docMk/>
          <pc:sldMk cId="3427814639" sldId="308"/>
        </pc:sldMkLst>
        <pc:spChg chg="mod">
          <ac:chgData name="Philipp Voit" userId="391da9af-e15e-44b9-b5c0-ad93cd747d5c" providerId="ADAL" clId="{A06D084A-5FCF-BC4E-BB09-F25E4BD4D79D}" dt="2021-11-30T10:15:46.068" v="1491" actId="20577"/>
          <ac:spMkLst>
            <pc:docMk/>
            <pc:sldMk cId="3427814639" sldId="308"/>
            <ac:spMk id="2" creationId="{E727E233-16F1-2746-87F7-873E03F2B14D}"/>
          </ac:spMkLst>
        </pc:spChg>
        <pc:spChg chg="mod">
          <ac:chgData name="Philipp Voit" userId="391da9af-e15e-44b9-b5c0-ad93cd747d5c" providerId="ADAL" clId="{A06D084A-5FCF-BC4E-BB09-F25E4BD4D79D}" dt="2021-12-02T20:43:04.324" v="12105"/>
          <ac:spMkLst>
            <pc:docMk/>
            <pc:sldMk cId="3427814639" sldId="308"/>
            <ac:spMk id="3" creationId="{FAEDB57C-8C3B-7B41-89D0-2431939B6DEC}"/>
          </ac:spMkLst>
        </pc:spChg>
        <pc:spChg chg="add mod">
          <ac:chgData name="Philipp Voit" userId="391da9af-e15e-44b9-b5c0-ad93cd747d5c" providerId="ADAL" clId="{A06D084A-5FCF-BC4E-BB09-F25E4BD4D79D}" dt="2021-11-30T10:15:24.771" v="1472" actId="1076"/>
          <ac:spMkLst>
            <pc:docMk/>
            <pc:sldMk cId="3427814639" sldId="308"/>
            <ac:spMk id="5" creationId="{7617B9EE-AEFE-EC42-ADB0-EC946F43A41D}"/>
          </ac:spMkLst>
        </pc:spChg>
        <pc:spChg chg="add mod">
          <ac:chgData name="Philipp Voit" userId="391da9af-e15e-44b9-b5c0-ad93cd747d5c" providerId="ADAL" clId="{A06D084A-5FCF-BC4E-BB09-F25E4BD4D79D}" dt="2021-11-30T10:15:33.362" v="1486" actId="1076"/>
          <ac:spMkLst>
            <pc:docMk/>
            <pc:sldMk cId="3427814639" sldId="308"/>
            <ac:spMk id="10" creationId="{4ED61B2F-371E-2744-AFD1-2FAC5B70DE85}"/>
          </ac:spMkLst>
        </pc:spChg>
        <pc:picChg chg="add del">
          <ac:chgData name="Philipp Voit" userId="391da9af-e15e-44b9-b5c0-ad93cd747d5c" providerId="ADAL" clId="{A06D084A-5FCF-BC4E-BB09-F25E4BD4D79D}" dt="2021-11-30T10:12:44.788" v="1449" actId="478"/>
          <ac:picMkLst>
            <pc:docMk/>
            <pc:sldMk cId="3427814639" sldId="308"/>
            <ac:picMk id="2050" creationId="{D175BE7E-792E-844B-A02F-E5C5B67ADC7F}"/>
          </ac:picMkLst>
        </pc:picChg>
        <pc:picChg chg="add del">
          <ac:chgData name="Philipp Voit" userId="391da9af-e15e-44b9-b5c0-ad93cd747d5c" providerId="ADAL" clId="{A06D084A-5FCF-BC4E-BB09-F25E4BD4D79D}" dt="2021-11-30T10:13:12.842" v="1451" actId="478"/>
          <ac:picMkLst>
            <pc:docMk/>
            <pc:sldMk cId="3427814639" sldId="308"/>
            <ac:picMk id="2052" creationId="{F052A448-050E-3545-9675-4A403DA5F95F}"/>
          </ac:picMkLst>
        </pc:picChg>
        <pc:picChg chg="add mod">
          <ac:chgData name="Philipp Voit" userId="391da9af-e15e-44b9-b5c0-ad93cd747d5c" providerId="ADAL" clId="{A06D084A-5FCF-BC4E-BB09-F25E4BD4D79D}" dt="2021-11-30T10:14:08.733" v="1456" actId="1076"/>
          <ac:picMkLst>
            <pc:docMk/>
            <pc:sldMk cId="3427814639" sldId="308"/>
            <ac:picMk id="2054" creationId="{F6ED8183-E85E-AB4B-BD69-0E187C30B43E}"/>
          </ac:picMkLst>
        </pc:picChg>
        <pc:picChg chg="add mod">
          <ac:chgData name="Philipp Voit" userId="391da9af-e15e-44b9-b5c0-ad93cd747d5c" providerId="ADAL" clId="{A06D084A-5FCF-BC4E-BB09-F25E4BD4D79D}" dt="2021-11-30T10:15:14.312" v="1464" actId="1076"/>
          <ac:picMkLst>
            <pc:docMk/>
            <pc:sldMk cId="3427814639" sldId="308"/>
            <ac:picMk id="2056" creationId="{FA451347-5C5B-9B4E-B242-A196D7F39BED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35:35.399" v="11732" actId="20577"/>
        <pc:sldMkLst>
          <pc:docMk/>
          <pc:sldMk cId="1406041091" sldId="309"/>
        </pc:sldMkLst>
        <pc:spChg chg="mod">
          <ac:chgData name="Philipp Voit" userId="391da9af-e15e-44b9-b5c0-ad93cd747d5c" providerId="ADAL" clId="{A06D084A-5FCF-BC4E-BB09-F25E4BD4D79D}" dt="2021-12-02T19:35:35.399" v="11732" actId="20577"/>
          <ac:spMkLst>
            <pc:docMk/>
            <pc:sldMk cId="1406041091" sldId="309"/>
            <ac:spMk id="3" creationId="{A380253B-33B0-4045-A529-1BA93147EBE1}"/>
          </ac:spMkLst>
        </pc:spChg>
        <pc:spChg chg="add mod">
          <ac:chgData name="Philipp Voit" userId="391da9af-e15e-44b9-b5c0-ad93cd747d5c" providerId="ADAL" clId="{A06D084A-5FCF-BC4E-BB09-F25E4BD4D79D}" dt="2021-12-02T16:14:59.664" v="9876" actId="20577"/>
          <ac:spMkLst>
            <pc:docMk/>
            <pc:sldMk cId="1406041091" sldId="309"/>
            <ac:spMk id="5" creationId="{A35F5F12-B915-2F4F-A660-0DEDEDA6239D}"/>
          </ac:spMkLst>
        </pc:spChg>
        <pc:spChg chg="mod">
          <ac:chgData name="Philipp Voit" userId="391da9af-e15e-44b9-b5c0-ad93cd747d5c" providerId="ADAL" clId="{A06D084A-5FCF-BC4E-BB09-F25E4BD4D79D}" dt="2021-11-30T10:37:46.243" v="1806" actId="20577"/>
          <ac:spMkLst>
            <pc:docMk/>
            <pc:sldMk cId="1406041091" sldId="309"/>
            <ac:spMk id="7" creationId="{2DB7A7EE-E601-184A-8C03-57981F6A0E57}"/>
          </ac:spMkLst>
        </pc:spChg>
        <pc:spChg chg="add mod">
          <ac:chgData name="Philipp Voit" userId="391da9af-e15e-44b9-b5c0-ad93cd747d5c" providerId="ADAL" clId="{A06D084A-5FCF-BC4E-BB09-F25E4BD4D79D}" dt="2021-12-02T10:51:11.195" v="6759" actId="20577"/>
          <ac:spMkLst>
            <pc:docMk/>
            <pc:sldMk cId="1406041091" sldId="309"/>
            <ac:spMk id="9" creationId="{20ED6FD8-E4A2-CD4E-B349-367DD0BFE6D9}"/>
          </ac:spMkLst>
        </pc:spChg>
        <pc:spChg chg="add del mod">
          <ac:chgData name="Philipp Voit" userId="391da9af-e15e-44b9-b5c0-ad93cd747d5c" providerId="ADAL" clId="{A06D084A-5FCF-BC4E-BB09-F25E4BD4D79D}" dt="2021-12-02T16:14:34.745" v="9861" actId="478"/>
          <ac:spMkLst>
            <pc:docMk/>
            <pc:sldMk cId="1406041091" sldId="309"/>
            <ac:spMk id="10" creationId="{5D4A74FC-541A-3A43-9A33-B0CBA6301FF8}"/>
          </ac:spMkLst>
        </pc:spChg>
        <pc:spChg chg="add mod">
          <ac:chgData name="Philipp Voit" userId="391da9af-e15e-44b9-b5c0-ad93cd747d5c" providerId="ADAL" clId="{A06D084A-5FCF-BC4E-BB09-F25E4BD4D79D}" dt="2021-12-02T16:30:48.570" v="10005" actId="20577"/>
          <ac:spMkLst>
            <pc:docMk/>
            <pc:sldMk cId="1406041091" sldId="309"/>
            <ac:spMk id="11" creationId="{EB832690-1376-AA46-97C0-C94FCD7613D1}"/>
          </ac:spMkLst>
        </pc:spChg>
        <pc:spChg chg="add mod">
          <ac:chgData name="Philipp Voit" userId="391da9af-e15e-44b9-b5c0-ad93cd747d5c" providerId="ADAL" clId="{A06D084A-5FCF-BC4E-BB09-F25E4BD4D79D}" dt="2021-12-02T16:30:51.180" v="10007" actId="20577"/>
          <ac:spMkLst>
            <pc:docMk/>
            <pc:sldMk cId="1406041091" sldId="309"/>
            <ac:spMk id="12" creationId="{CB7B6FC6-99F8-D041-8838-56A06460BD7F}"/>
          </ac:spMkLst>
        </pc:spChg>
        <pc:spChg chg="add mod">
          <ac:chgData name="Philipp Voit" userId="391da9af-e15e-44b9-b5c0-ad93cd747d5c" providerId="ADAL" clId="{A06D084A-5FCF-BC4E-BB09-F25E4BD4D79D}" dt="2021-12-02T16:30:53.610" v="10009" actId="20577"/>
          <ac:spMkLst>
            <pc:docMk/>
            <pc:sldMk cId="1406041091" sldId="309"/>
            <ac:spMk id="13" creationId="{4B4E3BD5-09BD-4746-AF9D-AC9FB1A4D3D5}"/>
          </ac:spMkLst>
        </pc:spChg>
        <pc:spChg chg="add mod">
          <ac:chgData name="Philipp Voit" userId="391da9af-e15e-44b9-b5c0-ad93cd747d5c" providerId="ADAL" clId="{A06D084A-5FCF-BC4E-BB09-F25E4BD4D79D}" dt="2021-12-02T16:14:56.351" v="9874" actId="20577"/>
          <ac:spMkLst>
            <pc:docMk/>
            <pc:sldMk cId="1406041091" sldId="309"/>
            <ac:spMk id="14" creationId="{B04FA4DA-1446-DC41-8D5B-0C1C31D946FC}"/>
          </ac:spMkLst>
        </pc:spChg>
        <pc:spChg chg="add mod">
          <ac:chgData name="Philipp Voit" userId="391da9af-e15e-44b9-b5c0-ad93cd747d5c" providerId="ADAL" clId="{A06D084A-5FCF-BC4E-BB09-F25E4BD4D79D}" dt="2021-12-02T16:15:16.283" v="9880" actId="1076"/>
          <ac:spMkLst>
            <pc:docMk/>
            <pc:sldMk cId="1406041091" sldId="309"/>
            <ac:spMk id="15" creationId="{97E42094-E2F8-684E-A4F4-437D0222D267}"/>
          </ac:spMkLst>
        </pc:spChg>
        <pc:graphicFrameChg chg="add del mod">
          <ac:chgData name="Philipp Voit" userId="391da9af-e15e-44b9-b5c0-ad93cd747d5c" providerId="ADAL" clId="{A06D084A-5FCF-BC4E-BB09-F25E4BD4D79D}" dt="2021-12-02T16:13:09.741" v="9825" actId="478"/>
          <ac:graphicFrameMkLst>
            <pc:docMk/>
            <pc:sldMk cId="1406041091" sldId="309"/>
            <ac:graphicFrameMk id="8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15:57.829" v="9894" actId="478"/>
          <ac:graphicFrameMkLst>
            <pc:docMk/>
            <pc:sldMk cId="1406041091" sldId="309"/>
            <ac:graphicFrameMk id="16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46:37.336" v="4547"/>
          <ac:graphicFrameMkLst>
            <pc:docMk/>
            <pc:sldMk cId="1406041091" sldId="309"/>
            <ac:graphicFrameMk id="16" creationId="{733BB7BD-099B-3B42-BBF6-F35E34DC2501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13:46.716" v="9833"/>
          <ac:graphicFrameMkLst>
            <pc:docMk/>
            <pc:sldMk cId="1406041091" sldId="309"/>
            <ac:graphicFrameMk id="18" creationId="{C46F2E8E-BDBF-8C47-BFFF-9A06FC386A6E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14:14.839" v="9854"/>
          <ac:graphicFrameMkLst>
            <pc:docMk/>
            <pc:sldMk cId="1406041091" sldId="309"/>
            <ac:graphicFrameMk id="19" creationId="{A0298A12-210E-A048-B9FB-7E1509D423EE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15:42.530" v="9885"/>
          <ac:graphicFrameMkLst>
            <pc:docMk/>
            <pc:sldMk cId="1406041091" sldId="309"/>
            <ac:graphicFrameMk id="21" creationId="{BBC6DA65-3229-A147-B003-BC38828F3B82}"/>
          </ac:graphicFrameMkLst>
        </pc:graphicFrameChg>
        <pc:picChg chg="del">
          <ac:chgData name="Philipp Voit" userId="391da9af-e15e-44b9-b5c0-ad93cd747d5c" providerId="ADAL" clId="{A06D084A-5FCF-BC4E-BB09-F25E4BD4D79D}" dt="2021-11-30T10:17:44.507" v="1534" actId="478"/>
          <ac:picMkLst>
            <pc:docMk/>
            <pc:sldMk cId="1406041091" sldId="309"/>
            <ac:picMk id="6" creationId="{2E62B1EC-492D-FA4C-8B00-46C66E90D04D}"/>
          </ac:picMkLst>
        </pc:picChg>
        <pc:picChg chg="add del mod">
          <ac:chgData name="Philipp Voit" userId="391da9af-e15e-44b9-b5c0-ad93cd747d5c" providerId="ADAL" clId="{A06D084A-5FCF-BC4E-BB09-F25E4BD4D79D}" dt="2021-12-02T16:14:06.337" v="9851" actId="478"/>
          <ac:picMkLst>
            <pc:docMk/>
            <pc:sldMk cId="1406041091" sldId="309"/>
            <ac:picMk id="6" creationId="{33132E1D-55C4-1D48-BDEA-4584935C95E2}"/>
          </ac:picMkLst>
        </pc:picChg>
        <pc:picChg chg="add del mod">
          <ac:chgData name="Philipp Voit" userId="391da9af-e15e-44b9-b5c0-ad93cd747d5c" providerId="ADAL" clId="{A06D084A-5FCF-BC4E-BB09-F25E4BD4D79D}" dt="2021-12-02T16:13:50.126" v="9835" actId="478"/>
          <ac:picMkLst>
            <pc:docMk/>
            <pc:sldMk cId="1406041091" sldId="309"/>
            <ac:picMk id="17" creationId="{634D58CF-F0E7-6644-950D-B260615C5AF2}"/>
          </ac:picMkLst>
        </pc:picChg>
        <pc:picChg chg="add del mod">
          <ac:chgData name="Philipp Voit" userId="391da9af-e15e-44b9-b5c0-ad93cd747d5c" providerId="ADAL" clId="{A06D084A-5FCF-BC4E-BB09-F25E4BD4D79D}" dt="2021-12-02T16:15:44.603" v="9887" actId="478"/>
          <ac:picMkLst>
            <pc:docMk/>
            <pc:sldMk cId="1406041091" sldId="309"/>
            <ac:picMk id="20" creationId="{2264F291-C17B-6845-AE69-D2B5AE047426}"/>
          </ac:picMkLst>
        </pc:picChg>
        <pc:picChg chg="add mod">
          <ac:chgData name="Philipp Voit" userId="391da9af-e15e-44b9-b5c0-ad93cd747d5c" providerId="ADAL" clId="{A06D084A-5FCF-BC4E-BB09-F25E4BD4D79D}" dt="2021-12-02T16:30:45.037" v="10003" actId="167"/>
          <ac:picMkLst>
            <pc:docMk/>
            <pc:sldMk cId="1406041091" sldId="309"/>
            <ac:picMk id="22" creationId="{84F9B50A-CF15-C440-ACEA-4C685B680E33}"/>
          </ac:picMkLst>
        </pc:picChg>
      </pc:sldChg>
      <pc:sldChg chg="modSp add del">
        <pc:chgData name="Philipp Voit" userId="391da9af-e15e-44b9-b5c0-ad93cd747d5c" providerId="ADAL" clId="{A06D084A-5FCF-BC4E-BB09-F25E4BD4D79D}" dt="2021-11-30T10:48:42.002" v="1951" actId="2696"/>
        <pc:sldMkLst>
          <pc:docMk/>
          <pc:sldMk cId="2440523644" sldId="310"/>
        </pc:sldMkLst>
        <pc:graphicFrameChg chg="mod">
          <ac:chgData name="Philipp Voit" userId="391da9af-e15e-44b9-b5c0-ad93cd747d5c" providerId="ADAL" clId="{A06D084A-5FCF-BC4E-BB09-F25E4BD4D79D}" dt="2021-11-30T10:43:21.957" v="1821" actId="207"/>
          <ac:graphicFrameMkLst>
            <pc:docMk/>
            <pc:sldMk cId="2440523644" sldId="310"/>
            <ac:graphicFrameMk id="8" creationId="{00000000-0008-0000-0300-00005A000000}"/>
          </ac:graphicFrameMkLst>
        </pc:graphicFrameChg>
      </pc:sldChg>
      <pc:sldChg chg="addSp delSp modSp add mod">
        <pc:chgData name="Philipp Voit" userId="391da9af-e15e-44b9-b5c0-ad93cd747d5c" providerId="ADAL" clId="{A06D084A-5FCF-BC4E-BB09-F25E4BD4D79D}" dt="2021-12-02T21:18:09.469" v="12364" actId="478"/>
        <pc:sldMkLst>
          <pc:docMk/>
          <pc:sldMk cId="3212233935" sldId="310"/>
        </pc:sldMkLst>
        <pc:spChg chg="mod">
          <ac:chgData name="Philipp Voit" userId="391da9af-e15e-44b9-b5c0-ad93cd747d5c" providerId="ADAL" clId="{A06D084A-5FCF-BC4E-BB09-F25E4BD4D79D}" dt="2021-12-02T19:35:37.630" v="11733" actId="20577"/>
          <ac:spMkLst>
            <pc:docMk/>
            <pc:sldMk cId="3212233935" sldId="310"/>
            <ac:spMk id="3" creationId="{A380253B-33B0-4045-A529-1BA93147EBE1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5" creationId="{A35F5F12-B915-2F4F-A660-0DEDEDA6239D}"/>
          </ac:spMkLst>
        </pc:spChg>
        <pc:spChg chg="mod">
          <ac:chgData name="Philipp Voit" userId="391da9af-e15e-44b9-b5c0-ad93cd747d5c" providerId="ADAL" clId="{A06D084A-5FCF-BC4E-BB09-F25E4BD4D79D}" dt="2021-12-02T18:57:44.925" v="10985" actId="20577"/>
          <ac:spMkLst>
            <pc:docMk/>
            <pc:sldMk cId="3212233935" sldId="310"/>
            <ac:spMk id="7" creationId="{2DB7A7EE-E601-184A-8C03-57981F6A0E57}"/>
          </ac:spMkLst>
        </pc:spChg>
        <pc:spChg chg="mod">
          <ac:chgData name="Philipp Voit" userId="391da9af-e15e-44b9-b5c0-ad93cd747d5c" providerId="ADAL" clId="{A06D084A-5FCF-BC4E-BB09-F25E4BD4D79D}" dt="2021-12-02T19:43:17.649" v="11879" actId="20577"/>
          <ac:spMkLst>
            <pc:docMk/>
            <pc:sldMk cId="3212233935" sldId="310"/>
            <ac:spMk id="9" creationId="{20ED6FD8-E4A2-CD4E-B349-367DD0BFE6D9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0" creationId="{5D4A74FC-541A-3A43-9A33-B0CBA6301FF8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1" creationId="{EB832690-1376-AA46-97C0-C94FCD7613D1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2" creationId="{CB7B6FC6-99F8-D041-8838-56A06460BD7F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3" creationId="{4B4E3BD5-09BD-4746-AF9D-AC9FB1A4D3D5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4" creationId="{B04FA4DA-1446-DC41-8D5B-0C1C31D946FC}"/>
          </ac:spMkLst>
        </pc:spChg>
        <pc:spChg chg="del">
          <ac:chgData name="Philipp Voit" userId="391da9af-e15e-44b9-b5c0-ad93cd747d5c" providerId="ADAL" clId="{A06D084A-5FCF-BC4E-BB09-F25E4BD4D79D}" dt="2021-11-30T10:58:34.035" v="2232" actId="478"/>
          <ac:spMkLst>
            <pc:docMk/>
            <pc:sldMk cId="3212233935" sldId="310"/>
            <ac:spMk id="15" creationId="{97E42094-E2F8-684E-A4F4-437D0222D267}"/>
          </ac:spMkLst>
        </pc:spChg>
        <pc:spChg chg="add del mod">
          <ac:chgData name="Philipp Voit" userId="391da9af-e15e-44b9-b5c0-ad93cd747d5c" providerId="ADAL" clId="{A06D084A-5FCF-BC4E-BB09-F25E4BD4D79D}" dt="2021-12-01T09:03:57.713" v="3956" actId="478"/>
          <ac:spMkLst>
            <pc:docMk/>
            <pc:sldMk cId="3212233935" sldId="310"/>
            <ac:spMk id="17" creationId="{B2686AD2-1C53-F642-BCCC-6C7EB75DE9E0}"/>
          </ac:spMkLst>
        </pc:spChg>
        <pc:spChg chg="add del mod">
          <ac:chgData name="Philipp Voit" userId="391da9af-e15e-44b9-b5c0-ad93cd747d5c" providerId="ADAL" clId="{A06D084A-5FCF-BC4E-BB09-F25E4BD4D79D}" dt="2021-12-01T09:03:59.188" v="3957" actId="478"/>
          <ac:spMkLst>
            <pc:docMk/>
            <pc:sldMk cId="3212233935" sldId="310"/>
            <ac:spMk id="18" creationId="{8B4CF2F5-0E4B-7C42-BEFF-C7FC9FF416C8}"/>
          </ac:spMkLst>
        </pc:spChg>
        <pc:graphicFrameChg chg="del">
          <ac:chgData name="Philipp Voit" userId="391da9af-e15e-44b9-b5c0-ad93cd747d5c" providerId="ADAL" clId="{A06D084A-5FCF-BC4E-BB09-F25E4BD4D79D}" dt="2021-11-30T10:58:36.059" v="2233" actId="478"/>
          <ac:graphicFrameMkLst>
            <pc:docMk/>
            <pc:sldMk cId="3212233935" sldId="310"/>
            <ac:graphicFrameMk id="8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7:47.645" v="10986" actId="478"/>
          <ac:graphicFrameMkLst>
            <pc:docMk/>
            <pc:sldMk cId="3212233935" sldId="310"/>
            <ac:graphicFrameMk id="10" creationId="{00000000-0008-0000-0300-00006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20:35:15.557" v="11889" actId="478"/>
          <ac:graphicFrameMkLst>
            <pc:docMk/>
            <pc:sldMk cId="3212233935" sldId="310"/>
            <ac:graphicFrameMk id="10" creationId="{4E480EF8-B221-DE41-B793-466ED50A2FCC}"/>
          </ac:graphicFrameMkLst>
        </pc:graphicFrameChg>
        <pc:graphicFrameChg chg="del mod">
          <ac:chgData name="Philipp Voit" userId="391da9af-e15e-44b9-b5c0-ad93cd747d5c" providerId="ADAL" clId="{A06D084A-5FCF-BC4E-BB09-F25E4BD4D79D}" dt="2021-12-02T21:18:09.469" v="12364" actId="478"/>
          <ac:graphicFrameMkLst>
            <pc:docMk/>
            <pc:sldMk cId="3212233935" sldId="310"/>
            <ac:graphicFrameMk id="11" creationId="{00000000-0008-0000-0300-00006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7:16.221" v="10934" actId="478"/>
          <ac:graphicFrameMkLst>
            <pc:docMk/>
            <pc:sldMk cId="3212233935" sldId="310"/>
            <ac:graphicFrameMk id="11" creationId="{5EB8A95D-7C85-F042-9866-55CE023903C8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20:35:19.338" v="11891"/>
          <ac:graphicFrameMkLst>
            <pc:docMk/>
            <pc:sldMk cId="3212233935" sldId="310"/>
            <ac:graphicFrameMk id="12" creationId="{5AE57363-F9B8-E04D-9DC0-795DB4D5BB1D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7:19.292" v="10937"/>
          <ac:graphicFrameMkLst>
            <pc:docMk/>
            <pc:sldMk cId="3212233935" sldId="310"/>
            <ac:graphicFrameMk id="12" creationId="{F684368B-F99A-0948-818C-A2650F950BF3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03:54.595" v="3955" actId="478"/>
          <ac:graphicFrameMkLst>
            <pc:docMk/>
            <pc:sldMk cId="3212233935" sldId="310"/>
            <ac:graphicFrameMk id="16" creationId="{00000000-0008-0000-0300-00006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6:32.469" v="10927" actId="478"/>
          <ac:graphicFrameMkLst>
            <pc:docMk/>
            <pc:sldMk cId="3212233935" sldId="310"/>
            <ac:graphicFrameMk id="19" creationId="{00000000-0008-0000-0300-00006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47:43.024" v="4569"/>
          <ac:graphicFrameMkLst>
            <pc:docMk/>
            <pc:sldMk cId="3212233935" sldId="310"/>
            <ac:graphicFrameMk id="20" creationId="{4CCA2FF2-5E0E-A34D-9895-4CC1A6407376}"/>
          </ac:graphicFrameMkLst>
        </pc:graphicFrameChg>
        <pc:picChg chg="add del mod">
          <ac:chgData name="Philipp Voit" userId="391da9af-e15e-44b9-b5c0-ad93cd747d5c" providerId="ADAL" clId="{A06D084A-5FCF-BC4E-BB09-F25E4BD4D79D}" dt="2021-12-02T20:35:23.665" v="11893" actId="478"/>
          <ac:picMkLst>
            <pc:docMk/>
            <pc:sldMk cId="3212233935" sldId="310"/>
            <ac:picMk id="5" creationId="{FB28284A-8C4B-624C-8F5A-B1082399DF92}"/>
          </ac:picMkLst>
        </pc:picChg>
        <pc:picChg chg="add del mod">
          <ac:chgData name="Philipp Voit" userId="391da9af-e15e-44b9-b5c0-ad93cd747d5c" providerId="ADAL" clId="{A06D084A-5FCF-BC4E-BB09-F25E4BD4D79D}" dt="2021-12-02T18:57:20.854" v="10939" actId="478"/>
          <ac:picMkLst>
            <pc:docMk/>
            <pc:sldMk cId="3212233935" sldId="310"/>
            <ac:picMk id="6" creationId="{93535736-444C-6048-A98C-FACE57434955}"/>
          </ac:picMkLst>
        </pc:picChg>
        <pc:picChg chg="add mod">
          <ac:chgData name="Philipp Voit" userId="391da9af-e15e-44b9-b5c0-ad93cd747d5c" providerId="ADAL" clId="{A06D084A-5FCF-BC4E-BB09-F25E4BD4D79D}" dt="2021-12-02T20:35:30.677" v="11898" actId="1076"/>
          <ac:picMkLst>
            <pc:docMk/>
            <pc:sldMk cId="3212233935" sldId="310"/>
            <ac:picMk id="6" creationId="{F98E52D3-9E07-C142-8883-F3C4A2EDB86F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35:43.213" v="11735" actId="20577"/>
        <pc:sldMkLst>
          <pc:docMk/>
          <pc:sldMk cId="2489519417" sldId="311"/>
        </pc:sldMkLst>
        <pc:spChg chg="mod">
          <ac:chgData name="Philipp Voit" userId="391da9af-e15e-44b9-b5c0-ad93cd747d5c" providerId="ADAL" clId="{A06D084A-5FCF-BC4E-BB09-F25E4BD4D79D}" dt="2021-12-02T19:35:43.213" v="11735" actId="20577"/>
          <ac:spMkLst>
            <pc:docMk/>
            <pc:sldMk cId="2489519417" sldId="311"/>
            <ac:spMk id="3" creationId="{A380253B-33B0-4045-A529-1BA93147EBE1}"/>
          </ac:spMkLst>
        </pc:spChg>
        <pc:spChg chg="mod">
          <ac:chgData name="Philipp Voit" userId="391da9af-e15e-44b9-b5c0-ad93cd747d5c" providerId="ADAL" clId="{A06D084A-5FCF-BC4E-BB09-F25E4BD4D79D}" dt="2021-11-30T11:02:15.748" v="2327" actId="20577"/>
          <ac:spMkLst>
            <pc:docMk/>
            <pc:sldMk cId="2489519417" sldId="311"/>
            <ac:spMk id="7" creationId="{2DB7A7EE-E601-184A-8C03-57981F6A0E57}"/>
          </ac:spMkLst>
        </pc:spChg>
        <pc:spChg chg="mod">
          <ac:chgData name="Philipp Voit" userId="391da9af-e15e-44b9-b5c0-ad93cd747d5c" providerId="ADAL" clId="{A06D084A-5FCF-BC4E-BB09-F25E4BD4D79D}" dt="2021-12-01T11:07:30.481" v="6115" actId="20577"/>
          <ac:spMkLst>
            <pc:docMk/>
            <pc:sldMk cId="2489519417" sldId="311"/>
            <ac:spMk id="9" creationId="{20ED6FD8-E4A2-CD4E-B349-367DD0BFE6D9}"/>
          </ac:spMkLst>
        </pc:spChg>
        <pc:graphicFrameChg chg="add del mod modGraphic">
          <ac:chgData name="Philipp Voit" userId="391da9af-e15e-44b9-b5c0-ad93cd747d5c" providerId="ADAL" clId="{A06D084A-5FCF-BC4E-BB09-F25E4BD4D79D}" dt="2021-12-02T19:25:25.796" v="11583" actId="478"/>
          <ac:graphicFrameMkLst>
            <pc:docMk/>
            <pc:sldMk cId="2489519417" sldId="311"/>
            <ac:graphicFrameMk id="8" creationId="{00000000-0008-0000-0300-00003D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50:35.169" v="4588"/>
          <ac:graphicFrameMkLst>
            <pc:docMk/>
            <pc:sldMk cId="2489519417" sldId="311"/>
            <ac:graphicFrameMk id="10" creationId="{BA457B16-61B7-7449-A289-5929C1E930E6}"/>
          </ac:graphicFrameMkLst>
        </pc:graphicFrameChg>
        <pc:graphicFrameChg chg="del">
          <ac:chgData name="Philipp Voit" userId="391da9af-e15e-44b9-b5c0-ad93cd747d5c" providerId="ADAL" clId="{A06D084A-5FCF-BC4E-BB09-F25E4BD4D79D}" dt="2021-11-30T11:01:02.617" v="2289" actId="478"/>
          <ac:graphicFrameMkLst>
            <pc:docMk/>
            <pc:sldMk cId="2489519417" sldId="311"/>
            <ac:graphicFrameMk id="16" creationId="{00000000-0008-0000-0300-000067000000}"/>
          </ac:graphicFrameMkLst>
        </pc:graphicFrameChg>
        <pc:picChg chg="add mod">
          <ac:chgData name="Philipp Voit" userId="391da9af-e15e-44b9-b5c0-ad93cd747d5c" providerId="ADAL" clId="{A06D084A-5FCF-BC4E-BB09-F25E4BD4D79D}" dt="2021-12-01T09:50:56.419" v="4594" actId="1076"/>
          <ac:picMkLst>
            <pc:docMk/>
            <pc:sldMk cId="2489519417" sldId="311"/>
            <ac:picMk id="5" creationId="{06BA7002-00A0-5941-9C9B-F491C137BEEB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35:47.832" v="11737" actId="20577"/>
        <pc:sldMkLst>
          <pc:docMk/>
          <pc:sldMk cId="1404299409" sldId="312"/>
        </pc:sldMkLst>
        <pc:spChg chg="mod">
          <ac:chgData name="Philipp Voit" userId="391da9af-e15e-44b9-b5c0-ad93cd747d5c" providerId="ADAL" clId="{A06D084A-5FCF-BC4E-BB09-F25E4BD4D79D}" dt="2021-12-02T19:35:47.832" v="11737" actId="20577"/>
          <ac:spMkLst>
            <pc:docMk/>
            <pc:sldMk cId="1404299409" sldId="312"/>
            <ac:spMk id="3" creationId="{A380253B-33B0-4045-A529-1BA93147EBE1}"/>
          </ac:spMkLst>
        </pc:spChg>
        <pc:spChg chg="add del mod">
          <ac:chgData name="Philipp Voit" userId="391da9af-e15e-44b9-b5c0-ad93cd747d5c" providerId="ADAL" clId="{A06D084A-5FCF-BC4E-BB09-F25E4BD4D79D}" dt="2021-12-01T09:55:04.376" v="4643" actId="478"/>
          <ac:spMkLst>
            <pc:docMk/>
            <pc:sldMk cId="1404299409" sldId="312"/>
            <ac:spMk id="5" creationId="{9DD628D9-925A-0A49-BDB4-6EC3543CD349}"/>
          </ac:spMkLst>
        </pc:spChg>
        <pc:spChg chg="mod">
          <ac:chgData name="Philipp Voit" userId="391da9af-e15e-44b9-b5c0-ad93cd747d5c" providerId="ADAL" clId="{A06D084A-5FCF-BC4E-BB09-F25E4BD4D79D}" dt="2021-11-30T11:07:39.660" v="2624" actId="20577"/>
          <ac:spMkLst>
            <pc:docMk/>
            <pc:sldMk cId="1404299409" sldId="312"/>
            <ac:spMk id="7" creationId="{2DB7A7EE-E601-184A-8C03-57981F6A0E57}"/>
          </ac:spMkLst>
        </pc:spChg>
        <pc:spChg chg="mod">
          <ac:chgData name="Philipp Voit" userId="391da9af-e15e-44b9-b5c0-ad93cd747d5c" providerId="ADAL" clId="{A06D084A-5FCF-BC4E-BB09-F25E4BD4D79D}" dt="2021-12-01T13:53:09.917" v="6129" actId="14100"/>
          <ac:spMkLst>
            <pc:docMk/>
            <pc:sldMk cId="1404299409" sldId="312"/>
            <ac:spMk id="9" creationId="{20ED6FD8-E4A2-CD4E-B349-367DD0BFE6D9}"/>
          </ac:spMkLst>
        </pc:spChg>
        <pc:graphicFrameChg chg="add mod">
          <ac:chgData name="Philipp Voit" userId="391da9af-e15e-44b9-b5c0-ad93cd747d5c" providerId="ADAL" clId="{A06D084A-5FCF-BC4E-BB09-F25E4BD4D79D}" dt="2021-12-01T09:55:23.630" v="4649" actId="1076"/>
          <ac:graphicFrameMkLst>
            <pc:docMk/>
            <pc:sldMk cId="1404299409" sldId="312"/>
            <ac:graphicFrameMk id="8" creationId="{00000000-0008-0000-0300-00003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55:11.565" v="4645"/>
          <ac:graphicFrameMkLst>
            <pc:docMk/>
            <pc:sldMk cId="1404299409" sldId="312"/>
            <ac:graphicFrameMk id="10" creationId="{0593B521-2E3A-B847-BA1C-88ABD7E078A9}"/>
          </ac:graphicFrameMkLst>
        </pc:graphicFrameChg>
        <pc:graphicFrameChg chg="del">
          <ac:chgData name="Philipp Voit" userId="391da9af-e15e-44b9-b5c0-ad93cd747d5c" providerId="ADAL" clId="{A06D084A-5FCF-BC4E-BB09-F25E4BD4D79D}" dt="2021-11-30T11:06:18.974" v="2570" actId="478"/>
          <ac:graphicFrameMkLst>
            <pc:docMk/>
            <pc:sldMk cId="1404299409" sldId="312"/>
            <ac:graphicFrameMk id="16" creationId="{00000000-0008-0000-0300-000067000000}"/>
          </ac:graphicFrameMkLst>
        </pc:graphicFrameChg>
        <pc:picChg chg="add mod">
          <ac:chgData name="Philipp Voit" userId="391da9af-e15e-44b9-b5c0-ad93cd747d5c" providerId="ADAL" clId="{A06D084A-5FCF-BC4E-BB09-F25E4BD4D79D}" dt="2021-12-01T13:52:56.979" v="6127" actId="14100"/>
          <ac:picMkLst>
            <pc:docMk/>
            <pc:sldMk cId="1404299409" sldId="312"/>
            <ac:picMk id="6" creationId="{685F43BE-6885-B148-B0A6-CA1101F22379}"/>
          </ac:picMkLst>
        </pc:picChg>
      </pc:sldChg>
      <pc:sldChg chg="addSp delSp modSp add mod ord">
        <pc:chgData name="Philipp Voit" userId="391da9af-e15e-44b9-b5c0-ad93cd747d5c" providerId="ADAL" clId="{A06D084A-5FCF-BC4E-BB09-F25E4BD4D79D}" dt="2021-12-02T19:35:45.504" v="11736" actId="20577"/>
        <pc:sldMkLst>
          <pc:docMk/>
          <pc:sldMk cId="507371348" sldId="313"/>
        </pc:sldMkLst>
        <pc:spChg chg="mod">
          <ac:chgData name="Philipp Voit" userId="391da9af-e15e-44b9-b5c0-ad93cd747d5c" providerId="ADAL" clId="{A06D084A-5FCF-BC4E-BB09-F25E4BD4D79D}" dt="2021-12-02T19:35:45.504" v="11736" actId="20577"/>
          <ac:spMkLst>
            <pc:docMk/>
            <pc:sldMk cId="507371348" sldId="313"/>
            <ac:spMk id="3" creationId="{A380253B-33B0-4045-A529-1BA93147EBE1}"/>
          </ac:spMkLst>
        </pc:spChg>
        <pc:spChg chg="add del mod">
          <ac:chgData name="Philipp Voit" userId="391da9af-e15e-44b9-b5c0-ad93cd747d5c" providerId="ADAL" clId="{A06D084A-5FCF-BC4E-BB09-F25E4BD4D79D}" dt="2021-12-02T18:53:04.187" v="10799" actId="478"/>
          <ac:spMkLst>
            <pc:docMk/>
            <pc:sldMk cId="507371348" sldId="313"/>
            <ac:spMk id="5" creationId="{47DFAD56-867E-4741-ACB4-E841EAD5401D}"/>
          </ac:spMkLst>
        </pc:spChg>
        <pc:spChg chg="del mod">
          <ac:chgData name="Philipp Voit" userId="391da9af-e15e-44b9-b5c0-ad93cd747d5c" providerId="ADAL" clId="{A06D084A-5FCF-BC4E-BB09-F25E4BD4D79D}" dt="2021-12-01T10:14:43.119" v="4740" actId="478"/>
          <ac:spMkLst>
            <pc:docMk/>
            <pc:sldMk cId="507371348" sldId="313"/>
            <ac:spMk id="5" creationId="{9DD628D9-925A-0A49-BDB4-6EC3543CD349}"/>
          </ac:spMkLst>
        </pc:spChg>
        <pc:spChg chg="mod">
          <ac:chgData name="Philipp Voit" userId="391da9af-e15e-44b9-b5c0-ad93cd747d5c" providerId="ADAL" clId="{A06D084A-5FCF-BC4E-BB09-F25E4BD4D79D}" dt="2021-11-30T11:15:44.693" v="3085" actId="20577"/>
          <ac:spMkLst>
            <pc:docMk/>
            <pc:sldMk cId="507371348" sldId="313"/>
            <ac:spMk id="7" creationId="{2DB7A7EE-E601-184A-8C03-57981F6A0E57}"/>
          </ac:spMkLst>
        </pc:spChg>
        <pc:spChg chg="mod">
          <ac:chgData name="Philipp Voit" userId="391da9af-e15e-44b9-b5c0-ad93cd747d5c" providerId="ADAL" clId="{A06D084A-5FCF-BC4E-BB09-F25E4BD4D79D}" dt="2021-12-02T18:56:19.250" v="10925" actId="6549"/>
          <ac:spMkLst>
            <pc:docMk/>
            <pc:sldMk cId="507371348" sldId="313"/>
            <ac:spMk id="9" creationId="{20ED6FD8-E4A2-CD4E-B349-367DD0BFE6D9}"/>
          </ac:spMkLst>
        </pc:spChg>
        <pc:graphicFrameChg chg="del">
          <ac:chgData name="Philipp Voit" userId="391da9af-e15e-44b9-b5c0-ad93cd747d5c" providerId="ADAL" clId="{A06D084A-5FCF-BC4E-BB09-F25E4BD4D79D}" dt="2021-11-30T11:15:17.660" v="3049" actId="478"/>
          <ac:graphicFrameMkLst>
            <pc:docMk/>
            <pc:sldMk cId="507371348" sldId="313"/>
            <ac:graphicFrameMk id="8" creationId="{00000000-0008-0000-0300-000037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6:24.913" v="10926" actId="478"/>
          <ac:graphicFrameMkLst>
            <pc:docMk/>
            <pc:sldMk cId="507371348" sldId="313"/>
            <ac:graphicFrameMk id="10" creationId="{00000000-0008-0000-0300-00003C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4:03.448" v="10803" actId="478"/>
          <ac:graphicFrameMkLst>
            <pc:docMk/>
            <pc:sldMk cId="507371348" sldId="313"/>
            <ac:graphicFrameMk id="11" creationId="{00000000-0008-0000-0300-00003C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8:54:47.017" v="10811"/>
          <ac:graphicFrameMkLst>
            <pc:docMk/>
            <pc:sldMk cId="507371348" sldId="313"/>
            <ac:graphicFrameMk id="12" creationId="{0EB07ABF-0DE1-2A47-9E0F-FF2CBF2018CC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10:19:37.805" v="4948"/>
          <ac:graphicFrameMkLst>
            <pc:docMk/>
            <pc:sldMk cId="507371348" sldId="313"/>
            <ac:graphicFrameMk id="12" creationId="{24E61F23-7434-794D-BF31-832ADB0E9BFF}"/>
          </ac:graphicFrameMkLst>
        </pc:graphicFrameChg>
        <pc:picChg chg="add del mod">
          <ac:chgData name="Philipp Voit" userId="391da9af-e15e-44b9-b5c0-ad93cd747d5c" providerId="ADAL" clId="{A06D084A-5FCF-BC4E-BB09-F25E4BD4D79D}" dt="2021-12-02T18:53:57.476" v="10800" actId="478"/>
          <ac:picMkLst>
            <pc:docMk/>
            <pc:sldMk cId="507371348" sldId="313"/>
            <ac:picMk id="6" creationId="{9B38C6A2-C8C5-784D-9913-4FDB72E25534}"/>
          </ac:picMkLst>
        </pc:picChg>
        <pc:picChg chg="add mod">
          <ac:chgData name="Philipp Voit" userId="391da9af-e15e-44b9-b5c0-ad93cd747d5c" providerId="ADAL" clId="{A06D084A-5FCF-BC4E-BB09-F25E4BD4D79D}" dt="2021-12-02T18:54:55.243" v="10816" actId="1076"/>
          <ac:picMkLst>
            <pc:docMk/>
            <pc:sldMk cId="507371348" sldId="313"/>
            <ac:picMk id="8" creationId="{4879554E-F50B-C24F-99AA-542E32FC7CBB}"/>
          </ac:picMkLst>
        </pc:picChg>
      </pc:sldChg>
      <pc:sldChg chg="addSp delSp modSp new del mod ord modClrScheme chgLayout">
        <pc:chgData name="Philipp Voit" userId="391da9af-e15e-44b9-b5c0-ad93cd747d5c" providerId="ADAL" clId="{A06D084A-5FCF-BC4E-BB09-F25E4BD4D79D}" dt="2021-12-02T19:31:18.797" v="11637" actId="2696"/>
        <pc:sldMkLst>
          <pc:docMk/>
          <pc:sldMk cId="1287305512" sldId="314"/>
        </pc:sldMkLst>
        <pc:spChg chg="del mod ord">
          <ac:chgData name="Philipp Voit" userId="391da9af-e15e-44b9-b5c0-ad93cd747d5c" providerId="ADAL" clId="{A06D084A-5FCF-BC4E-BB09-F25E4BD4D79D}" dt="2021-11-30T11:18:57.106" v="3129" actId="700"/>
          <ac:spMkLst>
            <pc:docMk/>
            <pc:sldMk cId="1287305512" sldId="314"/>
            <ac:spMk id="2" creationId="{198E10AF-5252-B940-A296-1A33B5B8FC6C}"/>
          </ac:spMkLst>
        </pc:spChg>
        <pc:spChg chg="del mod ord">
          <ac:chgData name="Philipp Voit" userId="391da9af-e15e-44b9-b5c0-ad93cd747d5c" providerId="ADAL" clId="{A06D084A-5FCF-BC4E-BB09-F25E4BD4D79D}" dt="2021-11-30T11:18:57.106" v="3129" actId="700"/>
          <ac:spMkLst>
            <pc:docMk/>
            <pc:sldMk cId="1287305512" sldId="314"/>
            <ac:spMk id="3" creationId="{F317C0CA-7CCE-A346-B4FE-B546190D6841}"/>
          </ac:spMkLst>
        </pc:spChg>
        <pc:spChg chg="mod ord">
          <ac:chgData name="Philipp Voit" userId="391da9af-e15e-44b9-b5c0-ad93cd747d5c" providerId="ADAL" clId="{A06D084A-5FCF-BC4E-BB09-F25E4BD4D79D}" dt="2021-11-30T11:18:57.106" v="3129" actId="700"/>
          <ac:spMkLst>
            <pc:docMk/>
            <pc:sldMk cId="1287305512" sldId="314"/>
            <ac:spMk id="4" creationId="{1FBB782D-6885-DB4B-9723-251F184F4706}"/>
          </ac:spMkLst>
        </pc:spChg>
        <pc:spChg chg="add mod">
          <ac:chgData name="Philipp Voit" userId="391da9af-e15e-44b9-b5c0-ad93cd747d5c" providerId="ADAL" clId="{A06D084A-5FCF-BC4E-BB09-F25E4BD4D79D}" dt="2021-11-30T20:41:01.256" v="3773" actId="207"/>
          <ac:spMkLst>
            <pc:docMk/>
            <pc:sldMk cId="1287305512" sldId="314"/>
            <ac:spMk id="5" creationId="{C2E81D3C-666D-574F-98F4-CA457915C8D6}"/>
          </ac:spMkLst>
        </pc:spChg>
        <pc:spChg chg="add del mod ord">
          <ac:chgData name="Philipp Voit" userId="391da9af-e15e-44b9-b5c0-ad93cd747d5c" providerId="ADAL" clId="{A06D084A-5FCF-BC4E-BB09-F25E4BD4D79D}" dt="2021-11-30T11:18:59.871" v="3130" actId="478"/>
          <ac:spMkLst>
            <pc:docMk/>
            <pc:sldMk cId="1287305512" sldId="314"/>
            <ac:spMk id="6" creationId="{0AE50B53-3BD8-C84C-A8BC-23A537DA72FD}"/>
          </ac:spMkLst>
        </pc:spChg>
        <pc:spChg chg="add del mod ord">
          <ac:chgData name="Philipp Voit" userId="391da9af-e15e-44b9-b5c0-ad93cd747d5c" providerId="ADAL" clId="{A06D084A-5FCF-BC4E-BB09-F25E4BD4D79D}" dt="2021-11-30T11:19:01.045" v="3131" actId="478"/>
          <ac:spMkLst>
            <pc:docMk/>
            <pc:sldMk cId="1287305512" sldId="314"/>
            <ac:spMk id="7" creationId="{D7FDF8DC-C203-9948-B684-173C420C858B}"/>
          </ac:spMkLst>
        </pc:spChg>
      </pc:sldChg>
      <pc:sldChg chg="addSp delSp modSp new mod">
        <pc:chgData name="Philipp Voit" userId="391da9af-e15e-44b9-b5c0-ad93cd747d5c" providerId="ADAL" clId="{A06D084A-5FCF-BC4E-BB09-F25E4BD4D79D}" dt="2021-12-02T19:57:29.976" v="11883" actId="20577"/>
        <pc:sldMkLst>
          <pc:docMk/>
          <pc:sldMk cId="535366547" sldId="315"/>
        </pc:sldMkLst>
        <pc:spChg chg="mod">
          <ac:chgData name="Philipp Voit" userId="391da9af-e15e-44b9-b5c0-ad93cd747d5c" providerId="ADAL" clId="{A06D084A-5FCF-BC4E-BB09-F25E4BD4D79D}" dt="2021-12-01T08:52:49.742" v="3821" actId="20577"/>
          <ac:spMkLst>
            <pc:docMk/>
            <pc:sldMk cId="535366547" sldId="315"/>
            <ac:spMk id="2" creationId="{55A42106-B925-F049-9B67-0BB5005CDA39}"/>
          </ac:spMkLst>
        </pc:spChg>
        <pc:spChg chg="mod">
          <ac:chgData name="Philipp Voit" userId="391da9af-e15e-44b9-b5c0-ad93cd747d5c" providerId="ADAL" clId="{A06D084A-5FCF-BC4E-BB09-F25E4BD4D79D}" dt="2021-12-02T19:35:40.053" v="11734" actId="20577"/>
          <ac:spMkLst>
            <pc:docMk/>
            <pc:sldMk cId="535366547" sldId="315"/>
            <ac:spMk id="3" creationId="{3028655A-18ED-FA42-8522-752781F0B414}"/>
          </ac:spMkLst>
        </pc:spChg>
        <pc:spChg chg="add mod">
          <ac:chgData name="Philipp Voit" userId="391da9af-e15e-44b9-b5c0-ad93cd747d5c" providerId="ADAL" clId="{A06D084A-5FCF-BC4E-BB09-F25E4BD4D79D}" dt="2021-12-01T11:02:08.039" v="5806" actId="20577"/>
          <ac:spMkLst>
            <pc:docMk/>
            <pc:sldMk cId="535366547" sldId="315"/>
            <ac:spMk id="6" creationId="{2B47250C-3E26-8046-A067-B407166A53B4}"/>
          </ac:spMkLst>
        </pc:spChg>
        <pc:spChg chg="add mod">
          <ac:chgData name="Philipp Voit" userId="391da9af-e15e-44b9-b5c0-ad93cd747d5c" providerId="ADAL" clId="{A06D084A-5FCF-BC4E-BB09-F25E4BD4D79D}" dt="2021-12-02T16:32:05.403" v="10038" actId="1037"/>
          <ac:spMkLst>
            <pc:docMk/>
            <pc:sldMk cId="535366547" sldId="315"/>
            <ac:spMk id="7" creationId="{F332A2EA-6037-9040-B9E2-06BEB6EED293}"/>
          </ac:spMkLst>
        </pc:spChg>
        <pc:spChg chg="add del mod">
          <ac:chgData name="Philipp Voit" userId="391da9af-e15e-44b9-b5c0-ad93cd747d5c" providerId="ADAL" clId="{A06D084A-5FCF-BC4E-BB09-F25E4BD4D79D}" dt="2021-12-01T08:59:14.623" v="3911" actId="478"/>
          <ac:spMkLst>
            <pc:docMk/>
            <pc:sldMk cId="535366547" sldId="315"/>
            <ac:spMk id="8" creationId="{1CAB75FD-63BF-B949-8765-A28DDFB4DF72}"/>
          </ac:spMkLst>
        </pc:spChg>
        <pc:spChg chg="add del mod">
          <ac:chgData name="Philipp Voit" userId="391da9af-e15e-44b9-b5c0-ad93cd747d5c" providerId="ADAL" clId="{A06D084A-5FCF-BC4E-BB09-F25E4BD4D79D}" dt="2021-12-01T08:59:14.623" v="3911" actId="478"/>
          <ac:spMkLst>
            <pc:docMk/>
            <pc:sldMk cId="535366547" sldId="315"/>
            <ac:spMk id="9" creationId="{D13810D1-1D2C-5147-B26B-0EA4B01CD1A6}"/>
          </ac:spMkLst>
        </pc:spChg>
        <pc:spChg chg="add del mod">
          <ac:chgData name="Philipp Voit" userId="391da9af-e15e-44b9-b5c0-ad93cd747d5c" providerId="ADAL" clId="{A06D084A-5FCF-BC4E-BB09-F25E4BD4D79D}" dt="2021-12-01T08:59:14.623" v="3911" actId="478"/>
          <ac:spMkLst>
            <pc:docMk/>
            <pc:sldMk cId="535366547" sldId="315"/>
            <ac:spMk id="10" creationId="{4A773E54-4E6D-7144-BE7B-629FD8C1F8ED}"/>
          </ac:spMkLst>
        </pc:spChg>
        <pc:spChg chg="add mod">
          <ac:chgData name="Philipp Voit" userId="391da9af-e15e-44b9-b5c0-ad93cd747d5c" providerId="ADAL" clId="{A06D084A-5FCF-BC4E-BB09-F25E4BD4D79D}" dt="2021-12-02T16:32:11.499" v="10040" actId="20577"/>
          <ac:spMkLst>
            <pc:docMk/>
            <pc:sldMk cId="535366547" sldId="315"/>
            <ac:spMk id="11" creationId="{59763520-DE3B-2140-89B4-F9259569C1F3}"/>
          </ac:spMkLst>
        </pc:spChg>
        <pc:spChg chg="add mod">
          <ac:chgData name="Philipp Voit" userId="391da9af-e15e-44b9-b5c0-ad93cd747d5c" providerId="ADAL" clId="{A06D084A-5FCF-BC4E-BB09-F25E4BD4D79D}" dt="2021-12-02T16:32:25.468" v="10051" actId="1035"/>
          <ac:spMkLst>
            <pc:docMk/>
            <pc:sldMk cId="535366547" sldId="315"/>
            <ac:spMk id="12" creationId="{2B90C624-5336-A04C-98F6-B81DEDDAB43F}"/>
          </ac:spMkLst>
        </pc:spChg>
        <pc:spChg chg="add mod">
          <ac:chgData name="Philipp Voit" userId="391da9af-e15e-44b9-b5c0-ad93cd747d5c" providerId="ADAL" clId="{A06D084A-5FCF-BC4E-BB09-F25E4BD4D79D}" dt="2021-12-01T11:02:20.070" v="5810" actId="1076"/>
          <ac:spMkLst>
            <pc:docMk/>
            <pc:sldMk cId="535366547" sldId="315"/>
            <ac:spMk id="13" creationId="{B0896D4F-4C35-234C-B11E-0CEBF4CDAE0C}"/>
          </ac:spMkLst>
        </pc:spChg>
        <pc:spChg chg="add mod">
          <ac:chgData name="Philipp Voit" userId="391da9af-e15e-44b9-b5c0-ad93cd747d5c" providerId="ADAL" clId="{A06D084A-5FCF-BC4E-BB09-F25E4BD4D79D}" dt="2021-12-02T19:57:29.976" v="11883" actId="20577"/>
          <ac:spMkLst>
            <pc:docMk/>
            <pc:sldMk cId="535366547" sldId="315"/>
            <ac:spMk id="15" creationId="{22F0D0E1-86B6-4742-A4A9-DC8F0C324829}"/>
          </ac:spMkLst>
        </pc:spChg>
        <pc:spChg chg="add del mod">
          <ac:chgData name="Philipp Voit" userId="391da9af-e15e-44b9-b5c0-ad93cd747d5c" providerId="ADAL" clId="{A06D084A-5FCF-BC4E-BB09-F25E4BD4D79D}" dt="2021-12-01T11:02:10.310" v="5807" actId="478"/>
          <ac:spMkLst>
            <pc:docMk/>
            <pc:sldMk cId="535366547" sldId="315"/>
            <ac:spMk id="23" creationId="{F0F57D8D-454E-2E43-A022-F7E7C765A827}"/>
          </ac:spMkLst>
        </pc:spChg>
        <pc:graphicFrameChg chg="add del mod">
          <ac:chgData name="Philipp Voit" userId="391da9af-e15e-44b9-b5c0-ad93cd747d5c" providerId="ADAL" clId="{A06D084A-5FCF-BC4E-BB09-F25E4BD4D79D}" dt="2021-12-01T08:57:04.852" v="3890" actId="478"/>
          <ac:graphicFrameMkLst>
            <pc:docMk/>
            <pc:sldMk cId="535366547" sldId="315"/>
            <ac:graphicFrameMk id="5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32:43.394" v="10052" actId="478"/>
          <ac:graphicFrameMkLst>
            <pc:docMk/>
            <pc:sldMk cId="535366547" sldId="315"/>
            <ac:graphicFrameMk id="14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33:16.392" v="10054" actId="478"/>
          <ac:graphicFrameMkLst>
            <pc:docMk/>
            <pc:sldMk cId="535366547" sldId="315"/>
            <ac:graphicFrameMk id="16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35:35.824" v="4504" actId="478"/>
          <ac:graphicFrameMkLst>
            <pc:docMk/>
            <pc:sldMk cId="535366547" sldId="315"/>
            <ac:graphicFrameMk id="16" creationId="{F4FF09ED-1D61-EE43-B197-F5D5C2ABC318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38:39.534" v="4524" actId="478"/>
          <ac:graphicFrameMkLst>
            <pc:docMk/>
            <pc:sldMk cId="535366547" sldId="315"/>
            <ac:graphicFrameMk id="17" creationId="{00000000-0008-0000-0300-00005A000000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31:13.127" v="10013"/>
          <ac:graphicFrameMkLst>
            <pc:docMk/>
            <pc:sldMk cId="535366547" sldId="315"/>
            <ac:graphicFrameMk id="17" creationId="{C51D20C5-F0A0-CC4A-AD96-37CF42DBA3D6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2T16:31:41.290" v="10022"/>
          <ac:graphicFrameMkLst>
            <pc:docMk/>
            <pc:sldMk cId="535366547" sldId="315"/>
            <ac:graphicFrameMk id="18" creationId="{3DB5FC24-3927-364D-B262-CB9ECA79F72D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39:30.388" v="4528" actId="478"/>
          <ac:graphicFrameMkLst>
            <pc:docMk/>
            <pc:sldMk cId="535366547" sldId="315"/>
            <ac:graphicFrameMk id="18" creationId="{A87EFB8E-4B64-AC43-B6DB-2E2FE6631F4F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45:15.199" v="4536"/>
          <ac:graphicFrameMkLst>
            <pc:docMk/>
            <pc:sldMk cId="535366547" sldId="315"/>
            <ac:graphicFrameMk id="19" creationId="{99FBAF5F-519E-5B4B-A08E-5274E57F6AD9}"/>
          </ac:graphicFrameMkLst>
        </pc:graphicFrameChg>
        <pc:graphicFrameChg chg="add del mod">
          <ac:chgData name="Philipp Voit" userId="391da9af-e15e-44b9-b5c0-ad93cd747d5c" providerId="ADAL" clId="{A06D084A-5FCF-BC4E-BB09-F25E4BD4D79D}" dt="2021-12-01T09:47:07.308" v="4554"/>
          <ac:graphicFrameMkLst>
            <pc:docMk/>
            <pc:sldMk cId="535366547" sldId="315"/>
            <ac:graphicFrameMk id="21" creationId="{0E42064F-831B-D743-84D5-109B179C2F45}"/>
          </ac:graphicFrameMkLst>
        </pc:graphicFrameChg>
        <pc:picChg chg="add del mod">
          <ac:chgData name="Philipp Voit" userId="391da9af-e15e-44b9-b5c0-ad93cd747d5c" providerId="ADAL" clId="{A06D084A-5FCF-BC4E-BB09-F25E4BD4D79D}" dt="2021-12-02T16:31:37.068" v="10019" actId="478"/>
          <ac:picMkLst>
            <pc:docMk/>
            <pc:sldMk cId="535366547" sldId="315"/>
            <ac:picMk id="5" creationId="{9A928B1F-73EF-A545-9191-2EB5EFA24D26}"/>
          </ac:picMkLst>
        </pc:picChg>
        <pc:picChg chg="add mod">
          <ac:chgData name="Philipp Voit" userId="391da9af-e15e-44b9-b5c0-ad93cd747d5c" providerId="ADAL" clId="{A06D084A-5FCF-BC4E-BB09-F25E4BD4D79D}" dt="2021-12-02T16:31:46.793" v="10026" actId="167"/>
          <ac:picMkLst>
            <pc:docMk/>
            <pc:sldMk cId="535366547" sldId="315"/>
            <ac:picMk id="8" creationId="{2439FE01-1F30-3942-B0FC-E17AE8C4D8DD}"/>
          </ac:picMkLst>
        </pc:picChg>
        <pc:picChg chg="add del mod">
          <ac:chgData name="Philipp Voit" userId="391da9af-e15e-44b9-b5c0-ad93cd747d5c" providerId="ADAL" clId="{A06D084A-5FCF-BC4E-BB09-F25E4BD4D79D}" dt="2021-12-01T09:46:59.195" v="4551" actId="478"/>
          <ac:picMkLst>
            <pc:docMk/>
            <pc:sldMk cId="535366547" sldId="315"/>
            <ac:picMk id="20" creationId="{761CF600-AD7D-4D40-AD16-D30282F4E904}"/>
          </ac:picMkLst>
        </pc:picChg>
        <pc:picChg chg="add del mod">
          <ac:chgData name="Philipp Voit" userId="391da9af-e15e-44b9-b5c0-ad93cd747d5c" providerId="ADAL" clId="{A06D084A-5FCF-BC4E-BB09-F25E4BD4D79D}" dt="2021-12-02T16:31:05.744" v="10010" actId="478"/>
          <ac:picMkLst>
            <pc:docMk/>
            <pc:sldMk cId="535366547" sldId="315"/>
            <ac:picMk id="22" creationId="{37E2306B-E782-C04F-BA64-9DDBD3394BC5}"/>
          </ac:picMkLst>
        </pc:picChg>
      </pc:sldChg>
      <pc:sldChg chg="addSp delSp modSp new mod ord">
        <pc:chgData name="Philipp Voit" userId="391da9af-e15e-44b9-b5c0-ad93cd747d5c" providerId="ADAL" clId="{A06D084A-5FCF-BC4E-BB09-F25E4BD4D79D}" dt="2021-12-02T21:29:11.741" v="12585" actId="20577"/>
        <pc:sldMkLst>
          <pc:docMk/>
          <pc:sldMk cId="4147096415" sldId="316"/>
        </pc:sldMkLst>
        <pc:spChg chg="mod">
          <ac:chgData name="Philipp Voit" userId="391da9af-e15e-44b9-b5c0-ad93cd747d5c" providerId="ADAL" clId="{A06D084A-5FCF-BC4E-BB09-F25E4BD4D79D}" dt="2021-12-02T13:10:35.688" v="7325" actId="313"/>
          <ac:spMkLst>
            <pc:docMk/>
            <pc:sldMk cId="4147096415" sldId="316"/>
            <ac:spMk id="2" creationId="{E0CDA722-A773-464B-960B-73929CB5E7E5}"/>
          </ac:spMkLst>
        </pc:spChg>
        <pc:spChg chg="add del mod">
          <ac:chgData name="Philipp Voit" userId="391da9af-e15e-44b9-b5c0-ad93cd747d5c" providerId="ADAL" clId="{A06D084A-5FCF-BC4E-BB09-F25E4BD4D79D}" dt="2021-12-01T10:51:06.424" v="5418" actId="478"/>
          <ac:spMkLst>
            <pc:docMk/>
            <pc:sldMk cId="4147096415" sldId="316"/>
            <ac:spMk id="5" creationId="{69702112-A75C-9240-82E3-74DA0807D4F2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2" creationId="{631F2A56-8EF8-0343-9B83-C9B68609195F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3" creationId="{8D1D3B60-8255-EC4C-B936-2454261E938F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4" creationId="{E03DA434-FB4B-204D-BF09-2BB3605AE3E3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5" creationId="{B3AEB114-A843-4549-A26F-939819B43183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6" creationId="{75F08CD6-7C28-BF4B-A215-352345895D04}"/>
          </ac:spMkLst>
        </pc:spChg>
        <pc:spChg chg="add del mod">
          <ac:chgData name="Philipp Voit" userId="391da9af-e15e-44b9-b5c0-ad93cd747d5c" providerId="ADAL" clId="{A06D084A-5FCF-BC4E-BB09-F25E4BD4D79D}" dt="2021-12-02T13:10:20.530" v="7300" actId="478"/>
          <ac:spMkLst>
            <pc:docMk/>
            <pc:sldMk cId="4147096415" sldId="316"/>
            <ac:spMk id="17" creationId="{6E6A256B-33A2-BA4F-9E87-35189EF11AD2}"/>
          </ac:spMkLst>
        </pc:spChg>
        <pc:spChg chg="add mod">
          <ac:chgData name="Philipp Voit" userId="391da9af-e15e-44b9-b5c0-ad93cd747d5c" providerId="ADAL" clId="{A06D084A-5FCF-BC4E-BB09-F25E4BD4D79D}" dt="2021-12-02T13:10:45.910" v="7340" actId="20577"/>
          <ac:spMkLst>
            <pc:docMk/>
            <pc:sldMk cId="4147096415" sldId="316"/>
            <ac:spMk id="18" creationId="{860C39F2-E7B5-A642-B506-1FA83A53DA58}"/>
          </ac:spMkLst>
        </pc:spChg>
        <pc:spChg chg="add mod">
          <ac:chgData name="Philipp Voit" userId="391da9af-e15e-44b9-b5c0-ad93cd747d5c" providerId="ADAL" clId="{A06D084A-5FCF-BC4E-BB09-F25E4BD4D79D}" dt="2021-12-02T13:10:59.294" v="7356" actId="20577"/>
          <ac:spMkLst>
            <pc:docMk/>
            <pc:sldMk cId="4147096415" sldId="316"/>
            <ac:spMk id="19" creationId="{6CA3E61B-C4A4-1B4F-BBBC-6CE520E68B2E}"/>
          </ac:spMkLst>
        </pc:spChg>
        <pc:spChg chg="add mod">
          <ac:chgData name="Philipp Voit" userId="391da9af-e15e-44b9-b5c0-ad93cd747d5c" providerId="ADAL" clId="{A06D084A-5FCF-BC4E-BB09-F25E4BD4D79D}" dt="2021-12-02T13:11:48.093" v="7357" actId="571"/>
          <ac:spMkLst>
            <pc:docMk/>
            <pc:sldMk cId="4147096415" sldId="316"/>
            <ac:spMk id="20" creationId="{20048237-59C6-1E47-98EF-79C2188D8A0F}"/>
          </ac:spMkLst>
        </pc:spChg>
        <pc:spChg chg="add mod">
          <ac:chgData name="Philipp Voit" userId="391da9af-e15e-44b9-b5c0-ad93cd747d5c" providerId="ADAL" clId="{A06D084A-5FCF-BC4E-BB09-F25E4BD4D79D}" dt="2021-12-02T13:12:15.472" v="7365" actId="20577"/>
          <ac:spMkLst>
            <pc:docMk/>
            <pc:sldMk cId="4147096415" sldId="316"/>
            <ac:spMk id="21" creationId="{5DF7CF00-5081-9C4D-AAB6-DF08A6DA6176}"/>
          </ac:spMkLst>
        </pc:spChg>
        <pc:spChg chg="mod">
          <ac:chgData name="Philipp Voit" userId="391da9af-e15e-44b9-b5c0-ad93cd747d5c" providerId="ADAL" clId="{A06D084A-5FCF-BC4E-BB09-F25E4BD4D79D}" dt="2021-12-02T21:27:59.152" v="12554" actId="20577"/>
          <ac:spMkLst>
            <pc:docMk/>
            <pc:sldMk cId="4147096415" sldId="316"/>
            <ac:spMk id="31" creationId="{FD0F880E-BE2C-B447-AD7E-30BA04B2B634}"/>
          </ac:spMkLst>
        </pc:spChg>
        <pc:spChg chg="add mod">
          <ac:chgData name="Philipp Voit" userId="391da9af-e15e-44b9-b5c0-ad93cd747d5c" providerId="ADAL" clId="{A06D084A-5FCF-BC4E-BB09-F25E4BD4D79D}" dt="2021-12-02T21:21:24.333" v="12423" actId="166"/>
          <ac:spMkLst>
            <pc:docMk/>
            <pc:sldMk cId="4147096415" sldId="316"/>
            <ac:spMk id="35" creationId="{798C8EAE-DD25-A64D-8D54-7A920646C3C0}"/>
          </ac:spMkLst>
        </pc:spChg>
        <pc:spChg chg="add mod">
          <ac:chgData name="Philipp Voit" userId="391da9af-e15e-44b9-b5c0-ad93cd747d5c" providerId="ADAL" clId="{A06D084A-5FCF-BC4E-BB09-F25E4BD4D79D}" dt="2021-12-02T21:21:24.333" v="12423" actId="166"/>
          <ac:spMkLst>
            <pc:docMk/>
            <pc:sldMk cId="4147096415" sldId="316"/>
            <ac:spMk id="37" creationId="{5623F5FA-E936-2A4C-B7E9-1A887B8E218A}"/>
          </ac:spMkLst>
        </pc:spChg>
        <pc:spChg chg="add mod">
          <ac:chgData name="Philipp Voit" userId="391da9af-e15e-44b9-b5c0-ad93cd747d5c" providerId="ADAL" clId="{A06D084A-5FCF-BC4E-BB09-F25E4BD4D79D}" dt="2021-12-02T21:21:24.333" v="12423" actId="166"/>
          <ac:spMkLst>
            <pc:docMk/>
            <pc:sldMk cId="4147096415" sldId="316"/>
            <ac:spMk id="39" creationId="{0E954681-F616-DD4A-9659-0A427921E436}"/>
          </ac:spMkLst>
        </pc:spChg>
        <pc:spChg chg="add mod">
          <ac:chgData name="Philipp Voit" userId="391da9af-e15e-44b9-b5c0-ad93cd747d5c" providerId="ADAL" clId="{A06D084A-5FCF-BC4E-BB09-F25E4BD4D79D}" dt="2021-12-02T21:29:11.741" v="12585" actId="20577"/>
          <ac:spMkLst>
            <pc:docMk/>
            <pc:sldMk cId="4147096415" sldId="316"/>
            <ac:spMk id="41" creationId="{062C1CF6-AC0E-944E-A85E-FF243F607918}"/>
          </ac:spMkLst>
        </pc:spChg>
        <pc:spChg chg="add del mod">
          <ac:chgData name="Philipp Voit" userId="391da9af-e15e-44b9-b5c0-ad93cd747d5c" providerId="ADAL" clId="{A06D084A-5FCF-BC4E-BB09-F25E4BD4D79D}" dt="2021-12-02T21:22:29.177" v="12450"/>
          <ac:spMkLst>
            <pc:docMk/>
            <pc:sldMk cId="4147096415" sldId="316"/>
            <ac:spMk id="43" creationId="{B7B71AD1-6E6F-BD4F-B0C7-CEE5392F5D74}"/>
          </ac:spMkLst>
        </pc:spChg>
        <pc:picChg chg="add del mod">
          <ac:chgData name="Philipp Voit" userId="391da9af-e15e-44b9-b5c0-ad93cd747d5c" providerId="ADAL" clId="{A06D084A-5FCF-BC4E-BB09-F25E4BD4D79D}" dt="2021-12-02T13:10:20.530" v="7300" actId="478"/>
          <ac:picMkLst>
            <pc:docMk/>
            <pc:sldMk cId="4147096415" sldId="316"/>
            <ac:picMk id="7" creationId="{C8DCD0EE-F987-6F45-9400-A1DF3D2FEFB8}"/>
          </ac:picMkLst>
        </pc:picChg>
        <pc:picChg chg="add del mod">
          <ac:chgData name="Philipp Voit" userId="391da9af-e15e-44b9-b5c0-ad93cd747d5c" providerId="ADAL" clId="{A06D084A-5FCF-BC4E-BB09-F25E4BD4D79D}" dt="2021-12-02T13:10:20.530" v="7300" actId="478"/>
          <ac:picMkLst>
            <pc:docMk/>
            <pc:sldMk cId="4147096415" sldId="316"/>
            <ac:picMk id="9" creationId="{22EAA998-003A-1E40-AE06-09BBC5A3462F}"/>
          </ac:picMkLst>
        </pc:picChg>
        <pc:picChg chg="add del mod">
          <ac:chgData name="Philipp Voit" userId="391da9af-e15e-44b9-b5c0-ad93cd747d5c" providerId="ADAL" clId="{A06D084A-5FCF-BC4E-BB09-F25E4BD4D79D}" dt="2021-12-02T13:10:20.530" v="7300" actId="478"/>
          <ac:picMkLst>
            <pc:docMk/>
            <pc:sldMk cId="4147096415" sldId="316"/>
            <ac:picMk id="11" creationId="{C9717173-2AD8-A247-A3F8-CA3AAED4688F}"/>
          </ac:picMkLst>
        </pc:picChg>
      </pc:sldChg>
      <pc:sldChg chg="addSp delSp modSp new mod ord">
        <pc:chgData name="Philipp Voit" userId="391da9af-e15e-44b9-b5c0-ad93cd747d5c" providerId="ADAL" clId="{A06D084A-5FCF-BC4E-BB09-F25E4BD4D79D}" dt="2021-12-02T19:35:19.452" v="11726" actId="20577"/>
        <pc:sldMkLst>
          <pc:docMk/>
          <pc:sldMk cId="650266" sldId="317"/>
        </pc:sldMkLst>
        <pc:spChg chg="mod">
          <ac:chgData name="Philipp Voit" userId="391da9af-e15e-44b9-b5c0-ad93cd747d5c" providerId="ADAL" clId="{A06D084A-5FCF-BC4E-BB09-F25E4BD4D79D}" dt="2021-12-02T10:18:43.467" v="6337" actId="20577"/>
          <ac:spMkLst>
            <pc:docMk/>
            <pc:sldMk cId="650266" sldId="317"/>
            <ac:spMk id="2" creationId="{96BAD88B-23AB-B84C-8731-432BC365658F}"/>
          </ac:spMkLst>
        </pc:spChg>
        <pc:spChg chg="mod">
          <ac:chgData name="Philipp Voit" userId="391da9af-e15e-44b9-b5c0-ad93cd747d5c" providerId="ADAL" clId="{A06D084A-5FCF-BC4E-BB09-F25E4BD4D79D}" dt="2021-12-02T19:35:19.452" v="11726" actId="20577"/>
          <ac:spMkLst>
            <pc:docMk/>
            <pc:sldMk cId="650266" sldId="317"/>
            <ac:spMk id="3" creationId="{249A558B-75E0-FC48-BCF7-63B2D20C273A}"/>
          </ac:spMkLst>
        </pc:spChg>
        <pc:spChg chg="add del mod">
          <ac:chgData name="Philipp Voit" userId="391da9af-e15e-44b9-b5c0-ad93cd747d5c" providerId="ADAL" clId="{A06D084A-5FCF-BC4E-BB09-F25E4BD4D79D}" dt="2021-12-02T10:21:49.828" v="6435" actId="478"/>
          <ac:spMkLst>
            <pc:docMk/>
            <pc:sldMk cId="650266" sldId="317"/>
            <ac:spMk id="5" creationId="{976FCD86-D923-F149-848E-757B8213913D}"/>
          </ac:spMkLst>
        </pc:spChg>
        <pc:spChg chg="add del mod">
          <ac:chgData name="Philipp Voit" userId="391da9af-e15e-44b9-b5c0-ad93cd747d5c" providerId="ADAL" clId="{A06D084A-5FCF-BC4E-BB09-F25E4BD4D79D}" dt="2021-12-01T09:06:14.234" v="4042" actId="478"/>
          <ac:spMkLst>
            <pc:docMk/>
            <pc:sldMk cId="650266" sldId="317"/>
            <ac:spMk id="6" creationId="{FCA1C720-B621-3C46-BF9E-C0ACE66797B5}"/>
          </ac:spMkLst>
        </pc:spChg>
        <pc:spChg chg="add mod">
          <ac:chgData name="Philipp Voit" userId="391da9af-e15e-44b9-b5c0-ad93cd747d5c" providerId="ADAL" clId="{A06D084A-5FCF-BC4E-BB09-F25E4BD4D79D}" dt="2021-12-02T10:19:31.477" v="6399" actId="20577"/>
          <ac:spMkLst>
            <pc:docMk/>
            <pc:sldMk cId="650266" sldId="317"/>
            <ac:spMk id="7" creationId="{E85DC77A-09EE-4F4D-8DD7-8D48C5D9F9ED}"/>
          </ac:spMkLst>
        </pc:spChg>
        <pc:spChg chg="add mod">
          <ac:chgData name="Philipp Voit" userId="391da9af-e15e-44b9-b5c0-ad93cd747d5c" providerId="ADAL" clId="{A06D084A-5FCF-BC4E-BB09-F25E4BD4D79D}" dt="2021-12-01T09:09:03.645" v="4149" actId="12"/>
          <ac:spMkLst>
            <pc:docMk/>
            <pc:sldMk cId="650266" sldId="317"/>
            <ac:spMk id="8" creationId="{01E9B58A-B269-5B45-B8BF-EF668E575CE2}"/>
          </ac:spMkLst>
        </pc:spChg>
        <pc:spChg chg="add mod">
          <ac:chgData name="Philipp Voit" userId="391da9af-e15e-44b9-b5c0-ad93cd747d5c" providerId="ADAL" clId="{A06D084A-5FCF-BC4E-BB09-F25E4BD4D79D}" dt="2021-12-02T10:20:54.197" v="6434" actId="1076"/>
          <ac:spMkLst>
            <pc:docMk/>
            <pc:sldMk cId="650266" sldId="317"/>
            <ac:spMk id="9" creationId="{91A59E7C-0A96-304D-9B77-7AC2B0700E08}"/>
          </ac:spMkLst>
        </pc:spChg>
        <pc:spChg chg="add del mod">
          <ac:chgData name="Philipp Voit" userId="391da9af-e15e-44b9-b5c0-ad93cd747d5c" providerId="ADAL" clId="{A06D084A-5FCF-BC4E-BB09-F25E4BD4D79D}" dt="2021-12-01T09:11:20.997" v="4234" actId="478"/>
          <ac:spMkLst>
            <pc:docMk/>
            <pc:sldMk cId="650266" sldId="317"/>
            <ac:spMk id="10" creationId="{5C56817F-BAA8-8D4F-9985-36B435B8E13E}"/>
          </ac:spMkLst>
        </pc:spChg>
        <pc:picChg chg="add del mod">
          <ac:chgData name="Philipp Voit" userId="391da9af-e15e-44b9-b5c0-ad93cd747d5c" providerId="ADAL" clId="{A06D084A-5FCF-BC4E-BB09-F25E4BD4D79D}" dt="2021-12-01T09:11:18.050" v="4232" actId="478"/>
          <ac:picMkLst>
            <pc:docMk/>
            <pc:sldMk cId="650266" sldId="317"/>
            <ac:picMk id="9" creationId="{E51E685B-8E3B-624B-9755-0978F64C1C7C}"/>
          </ac:picMkLst>
        </pc:picChg>
        <pc:picChg chg="add mod">
          <ac:chgData name="Philipp Voit" userId="391da9af-e15e-44b9-b5c0-ad93cd747d5c" providerId="ADAL" clId="{A06D084A-5FCF-BC4E-BB09-F25E4BD4D79D}" dt="2021-12-01T09:11:40.657" v="4239" actId="208"/>
          <ac:picMkLst>
            <pc:docMk/>
            <pc:sldMk cId="650266" sldId="317"/>
            <ac:picMk id="11" creationId="{C726BF61-DD8F-E64C-B806-FC65AB740FE5}"/>
          </ac:picMkLst>
        </pc:picChg>
        <pc:picChg chg="add del mod">
          <ac:chgData name="Philipp Voit" userId="391da9af-e15e-44b9-b5c0-ad93cd747d5c" providerId="ADAL" clId="{A06D084A-5FCF-BC4E-BB09-F25E4BD4D79D}" dt="2021-12-01T09:12:37.646" v="4248" actId="21"/>
          <ac:picMkLst>
            <pc:docMk/>
            <pc:sldMk cId="650266" sldId="317"/>
            <ac:picMk id="12" creationId="{FABCE622-738E-2645-8E7E-0A42A4C8D866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35:21.791" v="11727" actId="20577"/>
        <pc:sldMkLst>
          <pc:docMk/>
          <pc:sldMk cId="2981420412" sldId="318"/>
        </pc:sldMkLst>
        <pc:spChg chg="mod">
          <ac:chgData name="Philipp Voit" userId="391da9af-e15e-44b9-b5c0-ad93cd747d5c" providerId="ADAL" clId="{A06D084A-5FCF-BC4E-BB09-F25E4BD4D79D}" dt="2021-12-02T10:18:51.816" v="6354" actId="20577"/>
          <ac:spMkLst>
            <pc:docMk/>
            <pc:sldMk cId="2981420412" sldId="318"/>
            <ac:spMk id="2" creationId="{96BAD88B-23AB-B84C-8731-432BC365658F}"/>
          </ac:spMkLst>
        </pc:spChg>
        <pc:spChg chg="mod">
          <ac:chgData name="Philipp Voit" userId="391da9af-e15e-44b9-b5c0-ad93cd747d5c" providerId="ADAL" clId="{A06D084A-5FCF-BC4E-BB09-F25E4BD4D79D}" dt="2021-12-02T19:35:21.791" v="11727" actId="20577"/>
          <ac:spMkLst>
            <pc:docMk/>
            <pc:sldMk cId="2981420412" sldId="318"/>
            <ac:spMk id="3" creationId="{249A558B-75E0-FC48-BCF7-63B2D20C273A}"/>
          </ac:spMkLst>
        </pc:spChg>
        <pc:spChg chg="del mod">
          <ac:chgData name="Philipp Voit" userId="391da9af-e15e-44b9-b5c0-ad93cd747d5c" providerId="ADAL" clId="{A06D084A-5FCF-BC4E-BB09-F25E4BD4D79D}" dt="2021-12-02T10:22:17.459" v="6436" actId="478"/>
          <ac:spMkLst>
            <pc:docMk/>
            <pc:sldMk cId="2981420412" sldId="318"/>
            <ac:spMk id="5" creationId="{976FCD86-D923-F149-848E-757B8213913D}"/>
          </ac:spMkLst>
        </pc:spChg>
        <pc:spChg chg="mod">
          <ac:chgData name="Philipp Voit" userId="391da9af-e15e-44b9-b5c0-ad93cd747d5c" providerId="ADAL" clId="{A06D084A-5FCF-BC4E-BB09-F25E4BD4D79D}" dt="2021-12-02T10:20:05.007" v="6422" actId="20577"/>
          <ac:spMkLst>
            <pc:docMk/>
            <pc:sldMk cId="2981420412" sldId="318"/>
            <ac:spMk id="7" creationId="{E85DC77A-09EE-4F4D-8DD7-8D48C5D9F9ED}"/>
          </ac:spMkLst>
        </pc:spChg>
        <pc:spChg chg="mod">
          <ac:chgData name="Philipp Voit" userId="391da9af-e15e-44b9-b5c0-ad93cd747d5c" providerId="ADAL" clId="{A06D084A-5FCF-BC4E-BB09-F25E4BD4D79D}" dt="2021-12-01T09:28:41.852" v="4473" actId="20577"/>
          <ac:spMkLst>
            <pc:docMk/>
            <pc:sldMk cId="2981420412" sldId="318"/>
            <ac:spMk id="8" creationId="{01E9B58A-B269-5B45-B8BF-EF668E575CE2}"/>
          </ac:spMkLst>
        </pc:spChg>
        <pc:spChg chg="add mod">
          <ac:chgData name="Philipp Voit" userId="391da9af-e15e-44b9-b5c0-ad93cd747d5c" providerId="ADAL" clId="{A06D084A-5FCF-BC4E-BB09-F25E4BD4D79D}" dt="2021-12-02T10:20:29.153" v="6431" actId="1076"/>
          <ac:spMkLst>
            <pc:docMk/>
            <pc:sldMk cId="2981420412" sldId="318"/>
            <ac:spMk id="11" creationId="{F46E3B55-53EC-FA41-85EE-5045CA158F47}"/>
          </ac:spMkLst>
        </pc:spChg>
        <pc:picChg chg="add del mod">
          <ac:chgData name="Philipp Voit" userId="391da9af-e15e-44b9-b5c0-ad93cd747d5c" providerId="ADAL" clId="{A06D084A-5FCF-BC4E-BB09-F25E4BD4D79D}" dt="2021-12-01T09:12:39.541" v="4249" actId="478"/>
          <ac:picMkLst>
            <pc:docMk/>
            <pc:sldMk cId="2981420412" sldId="318"/>
            <ac:picMk id="6" creationId="{B5E9EFB3-8198-FC45-819C-46CD527A4B2D}"/>
          </ac:picMkLst>
        </pc:picChg>
        <pc:picChg chg="del">
          <ac:chgData name="Philipp Voit" userId="391da9af-e15e-44b9-b5c0-ad93cd747d5c" providerId="ADAL" clId="{A06D084A-5FCF-BC4E-BB09-F25E4BD4D79D}" dt="2021-12-01T09:09:23.792" v="4152" actId="478"/>
          <ac:picMkLst>
            <pc:docMk/>
            <pc:sldMk cId="2981420412" sldId="318"/>
            <ac:picMk id="9" creationId="{E51E685B-8E3B-624B-9755-0978F64C1C7C}"/>
          </ac:picMkLst>
        </pc:picChg>
        <pc:picChg chg="add mod">
          <ac:chgData name="Philipp Voit" userId="391da9af-e15e-44b9-b5c0-ad93cd747d5c" providerId="ADAL" clId="{A06D084A-5FCF-BC4E-BB09-F25E4BD4D79D}" dt="2021-12-01T09:12:39.872" v="4250"/>
          <ac:picMkLst>
            <pc:docMk/>
            <pc:sldMk cId="2981420412" sldId="318"/>
            <ac:picMk id="10" creationId="{D9666E3D-EB51-2145-9A53-E06478658FDD}"/>
          </ac:picMkLst>
        </pc:picChg>
      </pc:sldChg>
      <pc:sldChg chg="modSp add mod ord">
        <pc:chgData name="Philipp Voit" userId="391da9af-e15e-44b9-b5c0-ad93cd747d5c" providerId="ADAL" clId="{A06D084A-5FCF-BC4E-BB09-F25E4BD4D79D}" dt="2021-12-01T10:58:13.227" v="5791" actId="20577"/>
        <pc:sldMkLst>
          <pc:docMk/>
          <pc:sldMk cId="1021679111" sldId="319"/>
        </pc:sldMkLst>
        <pc:spChg chg="mod">
          <ac:chgData name="Philipp Voit" userId="391da9af-e15e-44b9-b5c0-ad93cd747d5c" providerId="ADAL" clId="{A06D084A-5FCF-BC4E-BB09-F25E4BD4D79D}" dt="2021-12-01T10:58:13.227" v="5791" actId="20577"/>
          <ac:spMkLst>
            <pc:docMk/>
            <pc:sldMk cId="1021679111" sldId="319"/>
            <ac:spMk id="2" creationId="{00000000-0000-0000-0000-000000000000}"/>
          </ac:spMkLst>
        </pc:spChg>
      </pc:sldChg>
      <pc:sldChg chg="addSp delSp modSp mod">
        <pc:chgData name="Philipp Voit" userId="391da9af-e15e-44b9-b5c0-ad93cd747d5c" providerId="ADAL" clId="{A06D084A-5FCF-BC4E-BB09-F25E4BD4D79D}" dt="2021-12-02T21:02:54.207" v="12338" actId="165"/>
        <pc:sldMkLst>
          <pc:docMk/>
          <pc:sldMk cId="1485682845" sldId="321"/>
        </pc:sldMkLst>
        <pc:spChg chg="mod">
          <ac:chgData name="Philipp Voit" userId="391da9af-e15e-44b9-b5c0-ad93cd747d5c" providerId="ADAL" clId="{A06D084A-5FCF-BC4E-BB09-F25E4BD4D79D}" dt="2021-12-02T19:34:33.959" v="11718" actId="20577"/>
          <ac:spMkLst>
            <pc:docMk/>
            <pc:sldMk cId="1485682845" sldId="321"/>
            <ac:spMk id="8" creationId="{5DF805C5-B64C-5B41-8565-66E96741EB90}"/>
          </ac:spMkLst>
        </pc:spChg>
        <pc:spChg chg="topLvl">
          <ac:chgData name="Philipp Voit" userId="391da9af-e15e-44b9-b5c0-ad93cd747d5c" providerId="ADAL" clId="{A06D084A-5FCF-BC4E-BB09-F25E4BD4D79D}" dt="2021-12-02T21:02:41.028" v="12334" actId="165"/>
          <ac:spMkLst>
            <pc:docMk/>
            <pc:sldMk cId="1485682845" sldId="321"/>
            <ac:spMk id="9" creationId="{C0D5374B-9E85-F648-9671-142A2F9CF1A7}"/>
          </ac:spMkLst>
        </pc:spChg>
        <pc:spChg chg="topLvl">
          <ac:chgData name="Philipp Voit" userId="391da9af-e15e-44b9-b5c0-ad93cd747d5c" providerId="ADAL" clId="{A06D084A-5FCF-BC4E-BB09-F25E4BD4D79D}" dt="2021-12-02T21:02:41.028" v="12334" actId="165"/>
          <ac:spMkLst>
            <pc:docMk/>
            <pc:sldMk cId="1485682845" sldId="321"/>
            <ac:spMk id="12" creationId="{879C60E6-B805-EC45-B185-26764C3B7A79}"/>
          </ac:spMkLst>
        </pc:spChg>
        <pc:spChg chg="mod topLvl">
          <ac:chgData name="Philipp Voit" userId="391da9af-e15e-44b9-b5c0-ad93cd747d5c" providerId="ADAL" clId="{A06D084A-5FCF-BC4E-BB09-F25E4BD4D79D}" dt="2021-12-02T21:02:44.230" v="12335" actId="165"/>
          <ac:spMkLst>
            <pc:docMk/>
            <pc:sldMk cId="1485682845" sldId="321"/>
            <ac:spMk id="18" creationId="{76F3876D-4291-BF4B-9C49-8931221857D2}"/>
          </ac:spMkLst>
        </pc:spChg>
        <pc:spChg chg="topLvl">
          <ac:chgData name="Philipp Voit" userId="391da9af-e15e-44b9-b5c0-ad93cd747d5c" providerId="ADAL" clId="{A06D084A-5FCF-BC4E-BB09-F25E4BD4D79D}" dt="2021-12-02T21:02:44.230" v="12335" actId="165"/>
          <ac:spMkLst>
            <pc:docMk/>
            <pc:sldMk cId="1485682845" sldId="321"/>
            <ac:spMk id="20" creationId="{5031433C-5F67-7E41-AF93-57F8720C73ED}"/>
          </ac:spMkLst>
        </pc:spChg>
        <pc:spChg chg="add del mod">
          <ac:chgData name="Philipp Voit" userId="391da9af-e15e-44b9-b5c0-ad93cd747d5c" providerId="ADAL" clId="{A06D084A-5FCF-BC4E-BB09-F25E4BD4D79D}" dt="2021-12-02T21:00:24.882" v="12289"/>
          <ac:spMkLst>
            <pc:docMk/>
            <pc:sldMk cId="1485682845" sldId="321"/>
            <ac:spMk id="22" creationId="{9192FC97-E96B-A64C-AB3D-9DE6F6EFE97E}"/>
          </ac:spMkLst>
        </pc:spChg>
        <pc:spChg chg="topLvl">
          <ac:chgData name="Philipp Voit" userId="391da9af-e15e-44b9-b5c0-ad93cd747d5c" providerId="ADAL" clId="{A06D084A-5FCF-BC4E-BB09-F25E4BD4D79D}" dt="2021-12-02T21:02:51.531" v="12337" actId="165"/>
          <ac:spMkLst>
            <pc:docMk/>
            <pc:sldMk cId="1485682845" sldId="321"/>
            <ac:spMk id="26" creationId="{30A02ACC-07AF-9447-B839-F604480AC10A}"/>
          </ac:spMkLst>
        </pc:spChg>
        <pc:spChg chg="topLvl">
          <ac:chgData name="Philipp Voit" userId="391da9af-e15e-44b9-b5c0-ad93cd747d5c" providerId="ADAL" clId="{A06D084A-5FCF-BC4E-BB09-F25E4BD4D79D}" dt="2021-12-02T21:02:51.531" v="12337" actId="165"/>
          <ac:spMkLst>
            <pc:docMk/>
            <pc:sldMk cId="1485682845" sldId="321"/>
            <ac:spMk id="28" creationId="{7A91B5D8-4EF0-CC43-9BCA-1711B3CBD4B3}"/>
          </ac:spMkLst>
        </pc:spChg>
        <pc:spChg chg="topLvl">
          <ac:chgData name="Philipp Voit" userId="391da9af-e15e-44b9-b5c0-ad93cd747d5c" providerId="ADAL" clId="{A06D084A-5FCF-BC4E-BB09-F25E4BD4D79D}" dt="2021-12-02T21:02:48.320" v="12336" actId="165"/>
          <ac:spMkLst>
            <pc:docMk/>
            <pc:sldMk cId="1485682845" sldId="321"/>
            <ac:spMk id="34" creationId="{14B71D95-7C99-8E49-80DA-F1386F1B6F97}"/>
          </ac:spMkLst>
        </pc:spChg>
        <pc:spChg chg="topLvl">
          <ac:chgData name="Philipp Voit" userId="391da9af-e15e-44b9-b5c0-ad93cd747d5c" providerId="ADAL" clId="{A06D084A-5FCF-BC4E-BB09-F25E4BD4D79D}" dt="2021-12-02T21:02:48.320" v="12336" actId="165"/>
          <ac:spMkLst>
            <pc:docMk/>
            <pc:sldMk cId="1485682845" sldId="321"/>
            <ac:spMk id="36" creationId="{AB39EDD0-3DB0-3A48-8435-2973BA8C972E}"/>
          </ac:spMkLst>
        </pc:spChg>
        <pc:spChg chg="topLvl">
          <ac:chgData name="Philipp Voit" userId="391da9af-e15e-44b9-b5c0-ad93cd747d5c" providerId="ADAL" clId="{A06D084A-5FCF-BC4E-BB09-F25E4BD4D79D}" dt="2021-12-02T21:02:54.207" v="12338" actId="165"/>
          <ac:spMkLst>
            <pc:docMk/>
            <pc:sldMk cId="1485682845" sldId="321"/>
            <ac:spMk id="42" creationId="{91C5891E-D207-C04D-BAD3-20F06409CA6E}"/>
          </ac:spMkLst>
        </pc:spChg>
        <pc:spChg chg="topLvl">
          <ac:chgData name="Philipp Voit" userId="391da9af-e15e-44b9-b5c0-ad93cd747d5c" providerId="ADAL" clId="{A06D084A-5FCF-BC4E-BB09-F25E4BD4D79D}" dt="2021-12-02T21:02:54.207" v="12338" actId="165"/>
          <ac:spMkLst>
            <pc:docMk/>
            <pc:sldMk cId="1485682845" sldId="321"/>
            <ac:spMk id="44" creationId="{DB74D4BF-DE7F-0945-B83C-47D8E326124B}"/>
          </ac:spMkLst>
        </pc:spChg>
        <pc:grpChg chg="del">
          <ac:chgData name="Philipp Voit" userId="391da9af-e15e-44b9-b5c0-ad93cd747d5c" providerId="ADAL" clId="{A06D084A-5FCF-BC4E-BB09-F25E4BD4D79D}" dt="2021-12-02T21:02:41.028" v="12334" actId="165"/>
          <ac:grpSpMkLst>
            <pc:docMk/>
            <pc:sldMk cId="1485682845" sldId="321"/>
            <ac:grpSpMk id="7" creationId="{56314B4B-2CD3-FE4B-9C91-D2F9A636FC17}"/>
          </ac:grpSpMkLst>
        </pc:grpChg>
        <pc:grpChg chg="del">
          <ac:chgData name="Philipp Voit" userId="391da9af-e15e-44b9-b5c0-ad93cd747d5c" providerId="ADAL" clId="{A06D084A-5FCF-BC4E-BB09-F25E4BD4D79D}" dt="2021-12-02T21:02:44.230" v="12335" actId="165"/>
          <ac:grpSpMkLst>
            <pc:docMk/>
            <pc:sldMk cId="1485682845" sldId="321"/>
            <ac:grpSpMk id="17" creationId="{67DC1843-679A-3A4E-A697-4F3755174568}"/>
          </ac:grpSpMkLst>
        </pc:grpChg>
        <pc:grpChg chg="del">
          <ac:chgData name="Philipp Voit" userId="391da9af-e15e-44b9-b5c0-ad93cd747d5c" providerId="ADAL" clId="{A06D084A-5FCF-BC4E-BB09-F25E4BD4D79D}" dt="2021-12-02T21:02:51.531" v="12337" actId="165"/>
          <ac:grpSpMkLst>
            <pc:docMk/>
            <pc:sldMk cId="1485682845" sldId="321"/>
            <ac:grpSpMk id="25" creationId="{F0FB6A8D-B171-8C4F-B89F-D203760D89D1}"/>
          </ac:grpSpMkLst>
        </pc:grpChg>
        <pc:grpChg chg="del">
          <ac:chgData name="Philipp Voit" userId="391da9af-e15e-44b9-b5c0-ad93cd747d5c" providerId="ADAL" clId="{A06D084A-5FCF-BC4E-BB09-F25E4BD4D79D}" dt="2021-12-02T21:02:48.320" v="12336" actId="165"/>
          <ac:grpSpMkLst>
            <pc:docMk/>
            <pc:sldMk cId="1485682845" sldId="321"/>
            <ac:grpSpMk id="33" creationId="{D8D4B903-E8D0-5948-A53E-F189AC3371F6}"/>
          </ac:grpSpMkLst>
        </pc:grpChg>
        <pc:grpChg chg="del">
          <ac:chgData name="Philipp Voit" userId="391da9af-e15e-44b9-b5c0-ad93cd747d5c" providerId="ADAL" clId="{A06D084A-5FCF-BC4E-BB09-F25E4BD4D79D}" dt="2021-12-02T21:02:54.207" v="12338" actId="165"/>
          <ac:grpSpMkLst>
            <pc:docMk/>
            <pc:sldMk cId="1485682845" sldId="321"/>
            <ac:grpSpMk id="41" creationId="{9E89DB91-80C8-AA47-97BE-F8B981C4EF08}"/>
          </ac:grpSpMkLst>
        </pc:grpChg>
        <pc:grpChg chg="del">
          <ac:chgData name="Philipp Voit" userId="391da9af-e15e-44b9-b5c0-ad93cd747d5c" providerId="ADAL" clId="{A06D084A-5FCF-BC4E-BB09-F25E4BD4D79D}" dt="2021-12-02T21:00:27.784" v="12292" actId="478"/>
          <ac:grpSpMkLst>
            <pc:docMk/>
            <pc:sldMk cId="1485682845" sldId="321"/>
            <ac:grpSpMk id="58" creationId="{81DFB974-3395-3B40-A9AD-4EE47DF4276F}"/>
          </ac:grpSpMkLst>
        </pc:grpChg>
        <pc:grpChg chg="del">
          <ac:chgData name="Philipp Voit" userId="391da9af-e15e-44b9-b5c0-ad93cd747d5c" providerId="ADAL" clId="{A06D084A-5FCF-BC4E-BB09-F25E4BD4D79D}" dt="2021-12-02T21:00:26.772" v="12291" actId="478"/>
          <ac:grpSpMkLst>
            <pc:docMk/>
            <pc:sldMk cId="1485682845" sldId="321"/>
            <ac:grpSpMk id="65" creationId="{7002FD7A-CCFC-7C45-9AF1-CFAE6743CD77}"/>
          </ac:grpSpMkLst>
        </pc:grpChg>
        <pc:grpChg chg="del mod">
          <ac:chgData name="Philipp Voit" userId="391da9af-e15e-44b9-b5c0-ad93cd747d5c" providerId="ADAL" clId="{A06D084A-5FCF-BC4E-BB09-F25E4BD4D79D}" dt="2021-12-02T21:00:25.853" v="12290" actId="478"/>
          <ac:grpSpMkLst>
            <pc:docMk/>
            <pc:sldMk cId="1485682845" sldId="321"/>
            <ac:grpSpMk id="73" creationId="{6BEDA73B-1F7A-A345-88F2-27F05B5ECE71}"/>
          </ac:grpSpMkLst>
        </pc:grpChg>
        <pc:grpChg chg="del">
          <ac:chgData name="Philipp Voit" userId="391da9af-e15e-44b9-b5c0-ad93cd747d5c" providerId="ADAL" clId="{A06D084A-5FCF-BC4E-BB09-F25E4BD4D79D}" dt="2021-12-02T21:00:23.531" v="12287" actId="478"/>
          <ac:grpSpMkLst>
            <pc:docMk/>
            <pc:sldMk cId="1485682845" sldId="321"/>
            <ac:grpSpMk id="82" creationId="{1056332F-44E3-464F-A2F5-086D26D687D5}"/>
          </ac:grpSpMkLst>
        </pc:grpChg>
        <pc:grpChg chg="del">
          <ac:chgData name="Philipp Voit" userId="391da9af-e15e-44b9-b5c0-ad93cd747d5c" providerId="ADAL" clId="{A06D084A-5FCF-BC4E-BB09-F25E4BD4D79D}" dt="2021-12-02T21:00:28.545" v="12293" actId="478"/>
          <ac:grpSpMkLst>
            <pc:docMk/>
            <pc:sldMk cId="1485682845" sldId="321"/>
            <ac:grpSpMk id="88" creationId="{2815CFDE-A872-654B-8091-5631CF3B5D78}"/>
          </ac:grpSpMkLst>
        </pc:grpChg>
        <pc:picChg chg="add mod">
          <ac:chgData name="Philipp Voit" userId="391da9af-e15e-44b9-b5c0-ad93cd747d5c" providerId="ADAL" clId="{A06D084A-5FCF-BC4E-BB09-F25E4BD4D79D}" dt="2021-12-02T21:00:51.123" v="12310" actId="1038"/>
          <ac:picMkLst>
            <pc:docMk/>
            <pc:sldMk cId="1485682845" sldId="321"/>
            <ac:picMk id="5" creationId="{7C8D4C38-E018-F845-9ACF-4E871D8B6891}"/>
          </ac:picMkLst>
        </pc:picChg>
        <pc:picChg chg="add mod">
          <ac:chgData name="Philipp Voit" userId="391da9af-e15e-44b9-b5c0-ad93cd747d5c" providerId="ADAL" clId="{A06D084A-5FCF-BC4E-BB09-F25E4BD4D79D}" dt="2021-12-02T21:00:34.199" v="12295" actId="1076"/>
          <ac:picMkLst>
            <pc:docMk/>
            <pc:sldMk cId="1485682845" sldId="321"/>
            <ac:picMk id="10" creationId="{0B9C97D3-CBA9-EE4F-99A2-FF110F0B6020}"/>
          </ac:picMkLst>
        </pc:picChg>
        <pc:picChg chg="add del mod">
          <ac:chgData name="Philipp Voit" userId="391da9af-e15e-44b9-b5c0-ad93cd747d5c" providerId="ADAL" clId="{A06D084A-5FCF-BC4E-BB09-F25E4BD4D79D}" dt="2021-12-02T21:02:24.032" v="12329" actId="478"/>
          <ac:picMkLst>
            <pc:docMk/>
            <pc:sldMk cId="1485682845" sldId="321"/>
            <ac:picMk id="14" creationId="{42F899D8-4D0E-BB41-8807-8AF400D29B37}"/>
          </ac:picMkLst>
        </pc:picChg>
        <pc:picChg chg="add mod">
          <ac:chgData name="Philipp Voit" userId="391da9af-e15e-44b9-b5c0-ad93cd747d5c" providerId="ADAL" clId="{A06D084A-5FCF-BC4E-BB09-F25E4BD4D79D}" dt="2021-12-02T21:00:32.106" v="12294" actId="1076"/>
          <ac:picMkLst>
            <pc:docMk/>
            <pc:sldMk cId="1485682845" sldId="321"/>
            <ac:picMk id="16" creationId="{0890C240-FEA1-FD40-B6F8-D7BDC3CBA571}"/>
          </ac:picMkLst>
        </pc:picChg>
        <pc:picChg chg="add del mod">
          <ac:chgData name="Philipp Voit" userId="391da9af-e15e-44b9-b5c0-ad93cd747d5c" providerId="ADAL" clId="{A06D084A-5FCF-BC4E-BB09-F25E4BD4D79D}" dt="2021-12-02T21:01:30.940" v="12315" actId="478"/>
          <ac:picMkLst>
            <pc:docMk/>
            <pc:sldMk cId="1485682845" sldId="321"/>
            <ac:picMk id="21" creationId="{6397AB58-8E2D-C443-9959-557F54023343}"/>
          </ac:picMkLst>
        </pc:picChg>
        <pc:picChg chg="del">
          <ac:chgData name="Philipp Voit" userId="391da9af-e15e-44b9-b5c0-ad93cd747d5c" providerId="ADAL" clId="{A06D084A-5FCF-BC4E-BB09-F25E4BD4D79D}" dt="2021-12-02T21:02:31.787" v="12332" actId="478"/>
          <ac:picMkLst>
            <pc:docMk/>
            <pc:sldMk cId="1485682845" sldId="321"/>
            <ac:picMk id="94" creationId="{7899E97E-CB7A-C74A-AABC-DD5385407C7A}"/>
          </ac:picMkLst>
        </pc:picChg>
        <pc:picChg chg="add mod">
          <ac:chgData name="Philipp Voit" userId="391da9af-e15e-44b9-b5c0-ad93cd747d5c" providerId="ADAL" clId="{A06D084A-5FCF-BC4E-BB09-F25E4BD4D79D}" dt="2021-12-02T21:01:36.512" v="12317" actId="1076"/>
          <ac:picMkLst>
            <pc:docMk/>
            <pc:sldMk cId="1485682845" sldId="321"/>
            <ac:picMk id="2050" creationId="{6AB15920-4EEE-D743-A1D6-99434CC5EE66}"/>
          </ac:picMkLst>
        </pc:picChg>
        <pc:picChg chg="add del mod">
          <ac:chgData name="Philipp Voit" userId="391da9af-e15e-44b9-b5c0-ad93cd747d5c" providerId="ADAL" clId="{A06D084A-5FCF-BC4E-BB09-F25E4BD4D79D}" dt="2021-12-02T21:02:33.307" v="12333" actId="478"/>
          <ac:picMkLst>
            <pc:docMk/>
            <pc:sldMk cId="1485682845" sldId="321"/>
            <ac:picMk id="2052" creationId="{1BF961DE-46BE-C148-8FEA-0B1F18F3A4B3}"/>
          </ac:picMkLst>
        </pc:picChg>
        <pc:picChg chg="add mod">
          <ac:chgData name="Philipp Voit" userId="391da9af-e15e-44b9-b5c0-ad93cd747d5c" providerId="ADAL" clId="{A06D084A-5FCF-BC4E-BB09-F25E4BD4D79D}" dt="2021-12-02T21:02:28.770" v="12331" actId="1076"/>
          <ac:picMkLst>
            <pc:docMk/>
            <pc:sldMk cId="1485682845" sldId="321"/>
            <ac:picMk id="2054" creationId="{8A463634-2B96-5D45-A918-8D177C37AC22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19:42:11.862" v="11810" actId="1076"/>
        <pc:sldMkLst>
          <pc:docMk/>
          <pc:sldMk cId="594081027" sldId="322"/>
        </pc:sldMkLst>
        <pc:spChg chg="mod">
          <ac:chgData name="Philipp Voit" userId="391da9af-e15e-44b9-b5c0-ad93cd747d5c" providerId="ADAL" clId="{A06D084A-5FCF-BC4E-BB09-F25E4BD4D79D}" dt="2021-12-02T19:35:33.019" v="11731" actId="20577"/>
          <ac:spMkLst>
            <pc:docMk/>
            <pc:sldMk cId="594081027" sldId="322"/>
            <ac:spMk id="3" creationId="{A380253B-33B0-4045-A529-1BA93147EBE1}"/>
          </ac:spMkLst>
        </pc:spChg>
        <pc:spChg chg="add del mod">
          <ac:chgData name="Philipp Voit" userId="391da9af-e15e-44b9-b5c0-ad93cd747d5c" providerId="ADAL" clId="{A06D084A-5FCF-BC4E-BB09-F25E4BD4D79D}" dt="2021-12-02T10:26:32.130" v="6476" actId="20577"/>
          <ac:spMkLst>
            <pc:docMk/>
            <pc:sldMk cId="594081027" sldId="322"/>
            <ac:spMk id="7" creationId="{2DB7A7EE-E601-184A-8C03-57981F6A0E57}"/>
          </ac:spMkLst>
        </pc:spChg>
        <pc:spChg chg="add mod">
          <ac:chgData name="Philipp Voit" userId="391da9af-e15e-44b9-b5c0-ad93cd747d5c" providerId="ADAL" clId="{A06D084A-5FCF-BC4E-BB09-F25E4BD4D79D}" dt="2021-12-01T17:21:09.488" v="6197" actId="1038"/>
          <ac:spMkLst>
            <pc:docMk/>
            <pc:sldMk cId="594081027" sldId="322"/>
            <ac:spMk id="15" creationId="{BB8EB7F3-7056-8944-99DF-EBE7D723E9A4}"/>
          </ac:spMkLst>
        </pc:spChg>
        <pc:spChg chg="mod">
          <ac:chgData name="Philipp Voit" userId="391da9af-e15e-44b9-b5c0-ad93cd747d5c" providerId="ADAL" clId="{A06D084A-5FCF-BC4E-BB09-F25E4BD4D79D}" dt="2021-12-02T19:39:09.114" v="11764" actId="1076"/>
          <ac:spMkLst>
            <pc:docMk/>
            <pc:sldMk cId="594081027" sldId="322"/>
            <ac:spMk id="16" creationId="{8C726A8B-AF15-2345-8537-04E32D88AA65}"/>
          </ac:spMkLst>
        </pc:spChg>
        <pc:spChg chg="del mod">
          <ac:chgData name="Philipp Voit" userId="391da9af-e15e-44b9-b5c0-ad93cd747d5c" providerId="ADAL" clId="{A06D084A-5FCF-BC4E-BB09-F25E4BD4D79D}" dt="2021-12-01T17:23:31.336" v="6230" actId="478"/>
          <ac:spMkLst>
            <pc:docMk/>
            <pc:sldMk cId="594081027" sldId="322"/>
            <ac:spMk id="17" creationId="{5043E8CE-F94E-304B-BBC8-AA4743F58B83}"/>
          </ac:spMkLst>
        </pc:spChg>
        <pc:spChg chg="add del mod">
          <ac:chgData name="Philipp Voit" userId="391da9af-e15e-44b9-b5c0-ad93cd747d5c" providerId="ADAL" clId="{A06D084A-5FCF-BC4E-BB09-F25E4BD4D79D}" dt="2021-12-01T17:20:44.568" v="6192"/>
          <ac:spMkLst>
            <pc:docMk/>
            <pc:sldMk cId="594081027" sldId="322"/>
            <ac:spMk id="18" creationId="{FE60B1BC-65F5-0F4F-8540-F5E682678A49}"/>
          </ac:spMkLst>
        </pc:spChg>
        <pc:spChg chg="del mod">
          <ac:chgData name="Philipp Voit" userId="391da9af-e15e-44b9-b5c0-ad93cd747d5c" providerId="ADAL" clId="{A06D084A-5FCF-BC4E-BB09-F25E4BD4D79D}" dt="2021-12-01T17:21:59.836" v="6207" actId="478"/>
          <ac:spMkLst>
            <pc:docMk/>
            <pc:sldMk cId="594081027" sldId="322"/>
            <ac:spMk id="19" creationId="{70179B0D-BD1E-E243-99DD-ADA2DC4DAB1E}"/>
          </ac:spMkLst>
        </pc:spChg>
        <pc:spChg chg="mod">
          <ac:chgData name="Philipp Voit" userId="391da9af-e15e-44b9-b5c0-ad93cd747d5c" providerId="ADAL" clId="{A06D084A-5FCF-BC4E-BB09-F25E4BD4D79D}" dt="2021-12-02T19:42:11.862" v="11810" actId="1076"/>
          <ac:spMkLst>
            <pc:docMk/>
            <pc:sldMk cId="594081027" sldId="322"/>
            <ac:spMk id="22" creationId="{5D6822A4-1CC9-5644-9595-57629E5AE9EE}"/>
          </ac:spMkLst>
        </pc:spChg>
        <pc:spChg chg="add del mod">
          <ac:chgData name="Philipp Voit" userId="391da9af-e15e-44b9-b5c0-ad93cd747d5c" providerId="ADAL" clId="{A06D084A-5FCF-BC4E-BB09-F25E4BD4D79D}" dt="2021-12-01T17:21:20.702" v="6200"/>
          <ac:spMkLst>
            <pc:docMk/>
            <pc:sldMk cId="594081027" sldId="322"/>
            <ac:spMk id="23" creationId="{65EC4B12-CEC0-9A47-8DFC-B6D8D812F1CF}"/>
          </ac:spMkLst>
        </pc:spChg>
        <pc:spChg chg="del mod">
          <ac:chgData name="Philipp Voit" userId="391da9af-e15e-44b9-b5c0-ad93cd747d5c" providerId="ADAL" clId="{A06D084A-5FCF-BC4E-BB09-F25E4BD4D79D}" dt="2021-12-01T17:23:31.336" v="6230" actId="478"/>
          <ac:spMkLst>
            <pc:docMk/>
            <pc:sldMk cId="594081027" sldId="322"/>
            <ac:spMk id="24" creationId="{5A28E888-7B94-F14B-A6A7-CA856E4C98AF}"/>
          </ac:spMkLst>
        </pc:spChg>
        <pc:spChg chg="del mod">
          <ac:chgData name="Philipp Voit" userId="391da9af-e15e-44b9-b5c0-ad93cd747d5c" providerId="ADAL" clId="{A06D084A-5FCF-BC4E-BB09-F25E4BD4D79D}" dt="2021-12-01T17:23:31.336" v="6230" actId="478"/>
          <ac:spMkLst>
            <pc:docMk/>
            <pc:sldMk cId="594081027" sldId="322"/>
            <ac:spMk id="26" creationId="{E53377CC-0C46-8E48-8940-7901906BC7C3}"/>
          </ac:spMkLst>
        </pc:spChg>
        <pc:spChg chg="add mod">
          <ac:chgData name="Philipp Voit" userId="391da9af-e15e-44b9-b5c0-ad93cd747d5c" providerId="ADAL" clId="{A06D084A-5FCF-BC4E-BB09-F25E4BD4D79D}" dt="2021-12-02T19:40:00.332" v="11799" actId="1076"/>
          <ac:spMkLst>
            <pc:docMk/>
            <pc:sldMk cId="594081027" sldId="322"/>
            <ac:spMk id="28" creationId="{72F79B29-CC98-8746-AD3C-A856CF114BB8}"/>
          </ac:spMkLst>
        </pc:spChg>
        <pc:spChg chg="add mod">
          <ac:chgData name="Philipp Voit" userId="391da9af-e15e-44b9-b5c0-ad93cd747d5c" providerId="ADAL" clId="{A06D084A-5FCF-BC4E-BB09-F25E4BD4D79D}" dt="2021-12-02T19:40:43.022" v="11809" actId="1036"/>
          <ac:spMkLst>
            <pc:docMk/>
            <pc:sldMk cId="594081027" sldId="322"/>
            <ac:spMk id="29" creationId="{A373C335-AB87-A143-888A-F09563D5F75C}"/>
          </ac:spMkLst>
        </pc:spChg>
        <pc:spChg chg="add mod">
          <ac:chgData name="Philipp Voit" userId="391da9af-e15e-44b9-b5c0-ad93cd747d5c" providerId="ADAL" clId="{A06D084A-5FCF-BC4E-BB09-F25E4BD4D79D}" dt="2021-12-02T19:39:09.114" v="11764" actId="1076"/>
          <ac:spMkLst>
            <pc:docMk/>
            <pc:sldMk cId="594081027" sldId="322"/>
            <ac:spMk id="31" creationId="{BFF0CB79-AED7-4848-9632-9E69D900BECC}"/>
          </ac:spMkLst>
        </pc:spChg>
        <pc:spChg chg="add mod">
          <ac:chgData name="Philipp Voit" userId="391da9af-e15e-44b9-b5c0-ad93cd747d5c" providerId="ADAL" clId="{A06D084A-5FCF-BC4E-BB09-F25E4BD4D79D}" dt="2021-12-02T19:40:13.707" v="11801" actId="14100"/>
          <ac:spMkLst>
            <pc:docMk/>
            <pc:sldMk cId="594081027" sldId="322"/>
            <ac:spMk id="32" creationId="{5008E07E-5272-E94B-BD6E-DE05E7778862}"/>
          </ac:spMkLst>
        </pc:spChg>
        <pc:spChg chg="add del mod">
          <ac:chgData name="Philipp Voit" userId="391da9af-e15e-44b9-b5c0-ad93cd747d5c" providerId="ADAL" clId="{A06D084A-5FCF-BC4E-BB09-F25E4BD4D79D}" dt="2021-12-01T17:25:14.318" v="6270" actId="478"/>
          <ac:spMkLst>
            <pc:docMk/>
            <pc:sldMk cId="594081027" sldId="322"/>
            <ac:spMk id="34" creationId="{4BE4DD85-F180-8445-80E0-6F7AA5CD9681}"/>
          </ac:spMkLst>
        </pc:spChg>
        <pc:spChg chg="add mod">
          <ac:chgData name="Philipp Voit" userId="391da9af-e15e-44b9-b5c0-ad93cd747d5c" providerId="ADAL" clId="{A06D084A-5FCF-BC4E-BB09-F25E4BD4D79D}" dt="2021-12-02T19:40:24.655" v="11804" actId="14100"/>
          <ac:spMkLst>
            <pc:docMk/>
            <pc:sldMk cId="594081027" sldId="322"/>
            <ac:spMk id="37" creationId="{DA6ABE32-4FE0-AD4B-8911-95A679ECC944}"/>
          </ac:spMkLst>
        </pc:spChg>
        <pc:spChg chg="add mod">
          <ac:chgData name="Philipp Voit" userId="391da9af-e15e-44b9-b5c0-ad93cd747d5c" providerId="ADAL" clId="{A06D084A-5FCF-BC4E-BB09-F25E4BD4D79D}" dt="2021-12-02T19:39:49.690" v="11798" actId="1076"/>
          <ac:spMkLst>
            <pc:docMk/>
            <pc:sldMk cId="594081027" sldId="322"/>
            <ac:spMk id="39" creationId="{00416E18-8EC0-A24C-B30C-AD8277F617A1}"/>
          </ac:spMkLst>
        </pc:spChg>
        <pc:grpChg chg="del">
          <ac:chgData name="Philipp Voit" userId="391da9af-e15e-44b9-b5c0-ad93cd747d5c" providerId="ADAL" clId="{A06D084A-5FCF-BC4E-BB09-F25E4BD4D79D}" dt="2021-12-01T17:17:09.504" v="6153" actId="478"/>
          <ac:grpSpMkLst>
            <pc:docMk/>
            <pc:sldMk cId="594081027" sldId="322"/>
            <ac:grpSpMk id="11" creationId="{8B387EF2-A8EA-E24A-8B4F-E191353032C9}"/>
          </ac:grpSpMkLst>
        </pc:grpChg>
        <pc:grpChg chg="add del mod">
          <ac:chgData name="Philipp Voit" userId="391da9af-e15e-44b9-b5c0-ad93cd747d5c" providerId="ADAL" clId="{A06D084A-5FCF-BC4E-BB09-F25E4BD4D79D}" dt="2021-12-01T17:19:56.657" v="6183" actId="165"/>
          <ac:grpSpMkLst>
            <pc:docMk/>
            <pc:sldMk cId="594081027" sldId="322"/>
            <ac:grpSpMk id="13" creationId="{51B48F9B-3E86-B945-9ACC-F8AFBB0C844E}"/>
          </ac:grpSpMkLst>
        </pc:grpChg>
        <pc:grpChg chg="add del">
          <ac:chgData name="Philipp Voit" userId="391da9af-e15e-44b9-b5c0-ad93cd747d5c" providerId="ADAL" clId="{A06D084A-5FCF-BC4E-BB09-F25E4BD4D79D}" dt="2021-12-02T17:32:52.740" v="10202" actId="478"/>
          <ac:grpSpMkLst>
            <pc:docMk/>
            <pc:sldMk cId="594081027" sldId="322"/>
            <ac:grpSpMk id="20" creationId="{6BF758A2-ABC6-3942-918E-F7A87461298F}"/>
          </ac:grpSpMkLst>
        </pc:grpChg>
        <pc:picChg chg="mod topLvl">
          <ac:chgData name="Philipp Voit" userId="391da9af-e15e-44b9-b5c0-ad93cd747d5c" providerId="ADAL" clId="{A06D084A-5FCF-BC4E-BB09-F25E4BD4D79D}" dt="2021-12-01T17:19:56.657" v="6183" actId="165"/>
          <ac:picMkLst>
            <pc:docMk/>
            <pc:sldMk cId="594081027" sldId="322"/>
            <ac:picMk id="5" creationId="{8884830F-DA63-E24F-9DFC-AF9B56571707}"/>
          </ac:picMkLst>
        </pc:picChg>
        <pc:picChg chg="add mod topLvl">
          <ac:chgData name="Philipp Voit" userId="391da9af-e15e-44b9-b5c0-ad93cd747d5c" providerId="ADAL" clId="{A06D084A-5FCF-BC4E-BB09-F25E4BD4D79D}" dt="2021-12-01T17:19:56.657" v="6183" actId="165"/>
          <ac:picMkLst>
            <pc:docMk/>
            <pc:sldMk cId="594081027" sldId="322"/>
            <ac:picMk id="12" creationId="{879DB9C5-1983-694D-BBD4-DC051F21FC31}"/>
          </ac:picMkLst>
        </pc:picChg>
        <pc:picChg chg="add del mod">
          <ac:chgData name="Philipp Voit" userId="391da9af-e15e-44b9-b5c0-ad93cd747d5c" providerId="ADAL" clId="{A06D084A-5FCF-BC4E-BB09-F25E4BD4D79D}" dt="2021-12-02T19:38:49.111" v="11759" actId="478"/>
          <ac:picMkLst>
            <pc:docMk/>
            <pc:sldMk cId="594081027" sldId="322"/>
            <ac:picMk id="35" creationId="{E1FF07CC-7949-2F4B-8B64-183C46578602}"/>
          </ac:picMkLst>
        </pc:picChg>
        <pc:picChg chg="add mod">
          <ac:chgData name="Philipp Voit" userId="391da9af-e15e-44b9-b5c0-ad93cd747d5c" providerId="ADAL" clId="{A06D084A-5FCF-BC4E-BB09-F25E4BD4D79D}" dt="2021-12-02T19:39:09.114" v="11764" actId="1076"/>
          <ac:picMkLst>
            <pc:docMk/>
            <pc:sldMk cId="594081027" sldId="322"/>
            <ac:picMk id="36" creationId="{810CF68A-F0E3-9042-8541-76103F9F679A}"/>
          </ac:picMkLst>
        </pc:picChg>
        <pc:cxnChg chg="mod">
          <ac:chgData name="Philipp Voit" userId="391da9af-e15e-44b9-b5c0-ad93cd747d5c" providerId="ADAL" clId="{A06D084A-5FCF-BC4E-BB09-F25E4BD4D79D}" dt="2021-12-02T19:39:09.114" v="11764" actId="1076"/>
          <ac:cxnSpMkLst>
            <pc:docMk/>
            <pc:sldMk cId="594081027" sldId="322"/>
            <ac:cxnSpMk id="14" creationId="{7624869B-2BAE-0F4D-A270-458F6210672C}"/>
          </ac:cxnSpMkLst>
        </pc:cxnChg>
        <pc:cxnChg chg="mod">
          <ac:chgData name="Philipp Voit" userId="391da9af-e15e-44b9-b5c0-ad93cd747d5c" providerId="ADAL" clId="{A06D084A-5FCF-BC4E-BB09-F25E4BD4D79D}" dt="2021-12-02T19:42:11.862" v="11810" actId="1076"/>
          <ac:cxnSpMkLst>
            <pc:docMk/>
            <pc:sldMk cId="594081027" sldId="322"/>
            <ac:cxnSpMk id="21" creationId="{796F3325-BD40-7645-BECD-EA3D64D09BC3}"/>
          </ac:cxnSpMkLst>
        </pc:cxnChg>
        <pc:cxnChg chg="del mod">
          <ac:chgData name="Philipp Voit" userId="391da9af-e15e-44b9-b5c0-ad93cd747d5c" providerId="ADAL" clId="{A06D084A-5FCF-BC4E-BB09-F25E4BD4D79D}" dt="2021-12-01T17:23:31.336" v="6230" actId="478"/>
          <ac:cxnSpMkLst>
            <pc:docMk/>
            <pc:sldMk cId="594081027" sldId="322"/>
            <ac:cxnSpMk id="25" creationId="{35A74C9E-64B8-8A40-94FD-D3E5A2F77857}"/>
          </ac:cxnSpMkLst>
        </pc:cxnChg>
        <pc:cxnChg chg="add mod">
          <ac:chgData name="Philipp Voit" userId="391da9af-e15e-44b9-b5c0-ad93cd747d5c" providerId="ADAL" clId="{A06D084A-5FCF-BC4E-BB09-F25E4BD4D79D}" dt="2021-12-02T19:39:09.114" v="11764" actId="1076"/>
          <ac:cxnSpMkLst>
            <pc:docMk/>
            <pc:sldMk cId="594081027" sldId="322"/>
            <ac:cxnSpMk id="30" creationId="{BA05AF63-3E51-FE49-BFA6-8F8D80B933C5}"/>
          </ac:cxnSpMkLst>
        </pc:cxnChg>
        <pc:cxnChg chg="add mod">
          <ac:chgData name="Philipp Voit" userId="391da9af-e15e-44b9-b5c0-ad93cd747d5c" providerId="ADAL" clId="{A06D084A-5FCF-BC4E-BB09-F25E4BD4D79D}" dt="2021-12-02T19:39:30.124" v="11769" actId="571"/>
          <ac:cxnSpMkLst>
            <pc:docMk/>
            <pc:sldMk cId="594081027" sldId="322"/>
            <ac:cxnSpMk id="38" creationId="{58C6E565-C00A-6446-B0A7-3F3A4F0BAA44}"/>
          </ac:cxnSpMkLst>
        </pc:cxnChg>
      </pc:sldChg>
      <pc:sldChg chg="modSp new mod">
        <pc:chgData name="Philipp Voit" userId="391da9af-e15e-44b9-b5c0-ad93cd747d5c" providerId="ADAL" clId="{A06D084A-5FCF-BC4E-BB09-F25E4BD4D79D}" dt="2021-12-02T19:31:50.989" v="11659" actId="20577"/>
        <pc:sldMkLst>
          <pc:docMk/>
          <pc:sldMk cId="899203259" sldId="323"/>
        </pc:sldMkLst>
        <pc:spChg chg="mod">
          <ac:chgData name="Philipp Voit" userId="391da9af-e15e-44b9-b5c0-ad93cd747d5c" providerId="ADAL" clId="{A06D084A-5FCF-BC4E-BB09-F25E4BD4D79D}" dt="2021-12-02T19:31:50.989" v="11659" actId="20577"/>
          <ac:spMkLst>
            <pc:docMk/>
            <pc:sldMk cId="899203259" sldId="323"/>
            <ac:spMk id="2" creationId="{9D56AC80-ABCC-C142-B473-F95FB4EC687F}"/>
          </ac:spMkLst>
        </pc:spChg>
      </pc:sldChg>
      <pc:sldChg chg="addSp delSp modSp add del mod">
        <pc:chgData name="Philipp Voit" userId="391da9af-e15e-44b9-b5c0-ad93cd747d5c" providerId="ADAL" clId="{A06D084A-5FCF-BC4E-BB09-F25E4BD4D79D}" dt="2021-12-02T12:02:33.583" v="6845" actId="2696"/>
        <pc:sldMkLst>
          <pc:docMk/>
          <pc:sldMk cId="977617907" sldId="324"/>
        </pc:sldMkLst>
        <pc:spChg chg="del">
          <ac:chgData name="Philipp Voit" userId="391da9af-e15e-44b9-b5c0-ad93cd747d5c" providerId="ADAL" clId="{A06D084A-5FCF-BC4E-BB09-F25E4BD4D79D}" dt="2021-12-02T11:59:37.667" v="6792" actId="478"/>
          <ac:spMkLst>
            <pc:docMk/>
            <pc:sldMk cId="977617907" sldId="324"/>
            <ac:spMk id="10" creationId="{6E3FFEC3-E8D4-C542-8BA6-2ADFB441CD11}"/>
          </ac:spMkLst>
        </pc:spChg>
        <pc:spChg chg="mod">
          <ac:chgData name="Philipp Voit" userId="391da9af-e15e-44b9-b5c0-ad93cd747d5c" providerId="ADAL" clId="{A06D084A-5FCF-BC4E-BB09-F25E4BD4D79D}" dt="2021-12-02T12:00:04.991" v="6808" actId="20577"/>
          <ac:spMkLst>
            <pc:docMk/>
            <pc:sldMk cId="977617907" sldId="324"/>
            <ac:spMk id="12" creationId="{EBE7E9DE-E0B3-D446-913B-B2B3741B8CC1}"/>
          </ac:spMkLst>
        </pc:spChg>
        <pc:spChg chg="mod">
          <ac:chgData name="Philipp Voit" userId="391da9af-e15e-44b9-b5c0-ad93cd747d5c" providerId="ADAL" clId="{A06D084A-5FCF-BC4E-BB09-F25E4BD4D79D}" dt="2021-12-02T12:00:51.183" v="6819" actId="20577"/>
          <ac:spMkLst>
            <pc:docMk/>
            <pc:sldMk cId="977617907" sldId="324"/>
            <ac:spMk id="18" creationId="{A954555A-3818-054B-9B61-711F2B86C4D9}"/>
          </ac:spMkLst>
        </pc:spChg>
        <pc:spChg chg="del">
          <ac:chgData name="Philipp Voit" userId="391da9af-e15e-44b9-b5c0-ad93cd747d5c" providerId="ADAL" clId="{A06D084A-5FCF-BC4E-BB09-F25E4BD4D79D}" dt="2021-12-02T12:00:23.811" v="6809" actId="478"/>
          <ac:spMkLst>
            <pc:docMk/>
            <pc:sldMk cId="977617907" sldId="324"/>
            <ac:spMk id="26" creationId="{A954D693-917E-6344-977C-37880043F47A}"/>
          </ac:spMkLst>
        </pc:spChg>
        <pc:spChg chg="mod">
          <ac:chgData name="Philipp Voit" userId="391da9af-e15e-44b9-b5c0-ad93cd747d5c" providerId="ADAL" clId="{A06D084A-5FCF-BC4E-BB09-F25E4BD4D79D}" dt="2021-12-02T12:00:31.967" v="6813" actId="20577"/>
          <ac:spMkLst>
            <pc:docMk/>
            <pc:sldMk cId="977617907" sldId="324"/>
            <ac:spMk id="29" creationId="{536D5109-C86E-9847-AFD5-B1E585D669BA}"/>
          </ac:spMkLst>
        </pc:spChg>
        <pc:spChg chg="mod">
          <ac:chgData name="Philipp Voit" userId="391da9af-e15e-44b9-b5c0-ad93cd747d5c" providerId="ADAL" clId="{A06D084A-5FCF-BC4E-BB09-F25E4BD4D79D}" dt="2021-12-02T12:00:33.597" v="6815" actId="20577"/>
          <ac:spMkLst>
            <pc:docMk/>
            <pc:sldMk cId="977617907" sldId="324"/>
            <ac:spMk id="35" creationId="{86A82D27-F129-0C42-88F4-DB5AA4924CB9}"/>
          </ac:spMkLst>
        </pc:spChg>
        <pc:spChg chg="mod">
          <ac:chgData name="Philipp Voit" userId="391da9af-e15e-44b9-b5c0-ad93cd747d5c" providerId="ADAL" clId="{A06D084A-5FCF-BC4E-BB09-F25E4BD4D79D}" dt="2021-12-02T12:00:48.910" v="6817" actId="20577"/>
          <ac:spMkLst>
            <pc:docMk/>
            <pc:sldMk cId="977617907" sldId="324"/>
            <ac:spMk id="41" creationId="{B60EA1E9-584E-3344-A269-385E64E50DDB}"/>
          </ac:spMkLst>
        </pc:spChg>
        <pc:spChg chg="mod">
          <ac:chgData name="Philipp Voit" userId="391da9af-e15e-44b9-b5c0-ad93cd747d5c" providerId="ADAL" clId="{A06D084A-5FCF-BC4E-BB09-F25E4BD4D79D}" dt="2021-12-02T12:01:02.356" v="6831" actId="20577"/>
          <ac:spMkLst>
            <pc:docMk/>
            <pc:sldMk cId="977617907" sldId="324"/>
            <ac:spMk id="52" creationId="{DF324E17-9951-BA42-8163-B00F26F3FB70}"/>
          </ac:spMkLst>
        </pc:spChg>
        <pc:spChg chg="mod">
          <ac:chgData name="Philipp Voit" userId="391da9af-e15e-44b9-b5c0-ad93cd747d5c" providerId="ADAL" clId="{A06D084A-5FCF-BC4E-BB09-F25E4BD4D79D}" dt="2021-12-02T12:00:57.838" v="6820" actId="571"/>
          <ac:spMkLst>
            <pc:docMk/>
            <pc:sldMk cId="977617907" sldId="324"/>
            <ac:spMk id="53" creationId="{70F69D53-D933-AD4A-BBDA-9BA9DE7C0C22}"/>
          </ac:spMkLst>
        </pc:spChg>
        <pc:spChg chg="mod">
          <ac:chgData name="Philipp Voit" userId="391da9af-e15e-44b9-b5c0-ad93cd747d5c" providerId="ADAL" clId="{A06D084A-5FCF-BC4E-BB09-F25E4BD4D79D}" dt="2021-12-02T12:00:57.838" v="6820" actId="571"/>
          <ac:spMkLst>
            <pc:docMk/>
            <pc:sldMk cId="977617907" sldId="324"/>
            <ac:spMk id="55" creationId="{BC2174FA-B117-944B-92AB-8DB0411DCCA2}"/>
          </ac:spMkLst>
        </pc:spChg>
        <pc:spChg chg="add del mod">
          <ac:chgData name="Philipp Voit" userId="391da9af-e15e-44b9-b5c0-ad93cd747d5c" providerId="ADAL" clId="{A06D084A-5FCF-BC4E-BB09-F25E4BD4D79D}" dt="2021-12-02T12:01:15.375" v="6833" actId="478"/>
          <ac:spMkLst>
            <pc:docMk/>
            <pc:sldMk cId="977617907" sldId="324"/>
            <ac:spMk id="56" creationId="{472CA5EE-2E30-8B47-A0DE-F60803A06349}"/>
          </ac:spMkLst>
        </pc:spChg>
        <pc:spChg chg="add mod">
          <ac:chgData name="Philipp Voit" userId="391da9af-e15e-44b9-b5c0-ad93cd747d5c" providerId="ADAL" clId="{A06D084A-5FCF-BC4E-BB09-F25E4BD4D79D}" dt="2021-12-02T12:01:39.541" v="6835" actId="20577"/>
          <ac:spMkLst>
            <pc:docMk/>
            <pc:sldMk cId="977617907" sldId="324"/>
            <ac:spMk id="58" creationId="{78B6E4DC-E804-D447-974F-44229301D345}"/>
          </ac:spMkLst>
        </pc:spChg>
        <pc:spChg chg="mod">
          <ac:chgData name="Philipp Voit" userId="391da9af-e15e-44b9-b5c0-ad93cd747d5c" providerId="ADAL" clId="{A06D084A-5FCF-BC4E-BB09-F25E4BD4D79D}" dt="2021-12-02T12:00:28.804" v="6811" actId="1076"/>
          <ac:spMkLst>
            <pc:docMk/>
            <pc:sldMk cId="977617907" sldId="324"/>
            <ac:spMk id="63" creationId="{C9390442-220A-084A-8646-63C6D0B20390}"/>
          </ac:spMkLst>
        </pc:spChg>
        <pc:grpChg chg="del">
          <ac:chgData name="Philipp Voit" userId="391da9af-e15e-44b9-b5c0-ad93cd747d5c" providerId="ADAL" clId="{A06D084A-5FCF-BC4E-BB09-F25E4BD4D79D}" dt="2021-12-02T12:00:23.811" v="6809" actId="478"/>
          <ac:grpSpMkLst>
            <pc:docMk/>
            <pc:sldMk cId="977617907" sldId="324"/>
            <ac:grpSpMk id="21" creationId="{9D7D56E8-CF5E-2C46-AFC4-F30AA88E9A5F}"/>
          </ac:grpSpMkLst>
        </pc:grpChg>
        <pc:grpChg chg="add mod">
          <ac:chgData name="Philipp Voit" userId="391da9af-e15e-44b9-b5c0-ad93cd747d5c" providerId="ADAL" clId="{A06D084A-5FCF-BC4E-BB09-F25E4BD4D79D}" dt="2021-12-02T12:01:11.858" v="6832" actId="1076"/>
          <ac:grpSpMkLst>
            <pc:docMk/>
            <pc:sldMk cId="977617907" sldId="324"/>
            <ac:grpSpMk id="49" creationId="{3644F220-F910-5743-9F79-08C8D3AB4374}"/>
          </ac:grpSpMkLst>
        </pc:grpChg>
        <pc:grpChg chg="mod">
          <ac:chgData name="Philipp Voit" userId="391da9af-e15e-44b9-b5c0-ad93cd747d5c" providerId="ADAL" clId="{A06D084A-5FCF-BC4E-BB09-F25E4BD4D79D}" dt="2021-12-02T12:00:57.838" v="6820" actId="571"/>
          <ac:grpSpMkLst>
            <pc:docMk/>
            <pc:sldMk cId="977617907" sldId="324"/>
            <ac:grpSpMk id="50" creationId="{007D9B28-C451-024F-B4C5-A9EC4E0DA44B}"/>
          </ac:grpSpMkLst>
        </pc:grpChg>
        <pc:graphicFrameChg chg="mod">
          <ac:chgData name="Philipp Voit" userId="391da9af-e15e-44b9-b5c0-ad93cd747d5c" providerId="ADAL" clId="{A06D084A-5FCF-BC4E-BB09-F25E4BD4D79D}" dt="2021-12-02T12:02:08.375" v="6841" actId="1076"/>
          <ac:graphicFrameMkLst>
            <pc:docMk/>
            <pc:sldMk cId="977617907" sldId="324"/>
            <ac:graphicFrameMk id="7" creationId="{9A641B56-1F40-2944-94EA-44536CB3A2B4}"/>
          </ac:graphicFrameMkLst>
        </pc:graphicFrameChg>
        <pc:graphicFrameChg chg="del">
          <ac:chgData name="Philipp Voit" userId="391da9af-e15e-44b9-b5c0-ad93cd747d5c" providerId="ADAL" clId="{A06D084A-5FCF-BC4E-BB09-F25E4BD4D79D}" dt="2021-12-02T11:59:36.057" v="6791" actId="478"/>
          <ac:graphicFrameMkLst>
            <pc:docMk/>
            <pc:sldMk cId="977617907" sldId="324"/>
            <ac:graphicFrameMk id="11" creationId="{42EAF25D-0B08-1043-B49D-19EE674CBC71}"/>
          </ac:graphicFrameMkLst>
        </pc:graphicFrameChg>
        <pc:cxnChg chg="mod">
          <ac:chgData name="Philipp Voit" userId="391da9af-e15e-44b9-b5c0-ad93cd747d5c" providerId="ADAL" clId="{A06D084A-5FCF-BC4E-BB09-F25E4BD4D79D}" dt="2021-12-02T11:59:36.057" v="6791" actId="478"/>
          <ac:cxnSpMkLst>
            <pc:docMk/>
            <pc:sldMk cId="977617907" sldId="324"/>
            <ac:cxnSpMk id="46" creationId="{880B7577-26B4-424A-952A-F4F984B7FD73}"/>
          </ac:cxnSpMkLst>
        </pc:cxnChg>
        <pc:cxnChg chg="del mod">
          <ac:chgData name="Philipp Voit" userId="391da9af-e15e-44b9-b5c0-ad93cd747d5c" providerId="ADAL" clId="{A06D084A-5FCF-BC4E-BB09-F25E4BD4D79D}" dt="2021-12-02T12:00:26.789" v="6810" actId="478"/>
          <ac:cxnSpMkLst>
            <pc:docMk/>
            <pc:sldMk cId="977617907" sldId="324"/>
            <ac:cxnSpMk id="47" creationId="{1343FBE8-1EFC-2249-9B09-E763176BEBF8}"/>
          </ac:cxnSpMkLst>
        </pc:cxnChg>
        <pc:cxnChg chg="mod">
          <ac:chgData name="Philipp Voit" userId="391da9af-e15e-44b9-b5c0-ad93cd747d5c" providerId="ADAL" clId="{A06D084A-5FCF-BC4E-BB09-F25E4BD4D79D}" dt="2021-12-02T12:02:19.610" v="6842" actId="14100"/>
          <ac:cxnSpMkLst>
            <pc:docMk/>
            <pc:sldMk cId="977617907" sldId="324"/>
            <ac:cxnSpMk id="51" creationId="{F71CCEB2-3F16-0340-A272-2422DE32E64D}"/>
          </ac:cxnSpMkLst>
        </pc:cxnChg>
        <pc:cxnChg chg="mod">
          <ac:chgData name="Philipp Voit" userId="391da9af-e15e-44b9-b5c0-ad93cd747d5c" providerId="ADAL" clId="{A06D084A-5FCF-BC4E-BB09-F25E4BD4D79D}" dt="2021-12-02T12:02:22.598" v="6843" actId="14100"/>
          <ac:cxnSpMkLst>
            <pc:docMk/>
            <pc:sldMk cId="977617907" sldId="324"/>
            <ac:cxnSpMk id="54" creationId="{E2B9EDC1-9B1B-354E-8D4C-3B0213EAE5ED}"/>
          </ac:cxnSpMkLst>
        </pc:cxnChg>
        <pc:cxnChg chg="mod">
          <ac:chgData name="Philipp Voit" userId="391da9af-e15e-44b9-b5c0-ad93cd747d5c" providerId="ADAL" clId="{A06D084A-5FCF-BC4E-BB09-F25E4BD4D79D}" dt="2021-12-02T11:59:36.057" v="6791" actId="478"/>
          <ac:cxnSpMkLst>
            <pc:docMk/>
            <pc:sldMk cId="977617907" sldId="324"/>
            <ac:cxnSpMk id="57" creationId="{F45050C0-B37A-424D-9E9F-05DE4CB7E901}"/>
          </ac:cxnSpMkLst>
        </pc:cxnChg>
        <pc:cxnChg chg="add mod">
          <ac:chgData name="Philipp Voit" userId="391da9af-e15e-44b9-b5c0-ad93cd747d5c" providerId="ADAL" clId="{A06D084A-5FCF-BC4E-BB09-F25E4BD4D79D}" dt="2021-12-02T12:02:08.375" v="6841" actId="1076"/>
          <ac:cxnSpMkLst>
            <pc:docMk/>
            <pc:sldMk cId="977617907" sldId="324"/>
            <ac:cxnSpMk id="59" creationId="{E4ABA1E2-D0BB-C746-A68D-A097CFE0A510}"/>
          </ac:cxnSpMkLst>
        </pc:cxnChg>
      </pc:sldChg>
      <pc:sldChg chg="delSp modSp add del mod">
        <pc:chgData name="Philipp Voit" userId="391da9af-e15e-44b9-b5c0-ad93cd747d5c" providerId="ADAL" clId="{A06D084A-5FCF-BC4E-BB09-F25E4BD4D79D}" dt="2021-12-02T16:11:49.112" v="9814" actId="2696"/>
        <pc:sldMkLst>
          <pc:docMk/>
          <pc:sldMk cId="1703385479" sldId="324"/>
        </pc:sldMkLst>
        <pc:spChg chg="del">
          <ac:chgData name="Philipp Voit" userId="391da9af-e15e-44b9-b5c0-ad93cd747d5c" providerId="ADAL" clId="{A06D084A-5FCF-BC4E-BB09-F25E4BD4D79D}" dt="2021-12-02T12:07:18.990" v="6899" actId="478"/>
          <ac:spMkLst>
            <pc:docMk/>
            <pc:sldMk cId="1703385479" sldId="324"/>
            <ac:spMk id="5" creationId="{47DFAD56-867E-4741-ACB4-E841EAD5401D}"/>
          </ac:spMkLst>
        </pc:spChg>
        <pc:spChg chg="mod">
          <ac:chgData name="Philipp Voit" userId="391da9af-e15e-44b9-b5c0-ad93cd747d5c" providerId="ADAL" clId="{A06D084A-5FCF-BC4E-BB09-F25E4BD4D79D}" dt="2021-12-02T12:05:15.237" v="6895" actId="20577"/>
          <ac:spMkLst>
            <pc:docMk/>
            <pc:sldMk cId="1703385479" sldId="324"/>
            <ac:spMk id="7" creationId="{2DB7A7EE-E601-184A-8C03-57981F6A0E57}"/>
          </ac:spMkLst>
        </pc:spChg>
        <pc:spChg chg="mod">
          <ac:chgData name="Philipp Voit" userId="391da9af-e15e-44b9-b5c0-ad93cd747d5c" providerId="ADAL" clId="{A06D084A-5FCF-BC4E-BB09-F25E4BD4D79D}" dt="2021-12-02T12:50:26.332" v="7298" actId="20577"/>
          <ac:spMkLst>
            <pc:docMk/>
            <pc:sldMk cId="1703385479" sldId="324"/>
            <ac:spMk id="9" creationId="{20ED6FD8-E4A2-CD4E-B349-367DD0BFE6D9}"/>
          </ac:spMkLst>
        </pc:spChg>
        <pc:graphicFrameChg chg="del">
          <ac:chgData name="Philipp Voit" userId="391da9af-e15e-44b9-b5c0-ad93cd747d5c" providerId="ADAL" clId="{A06D084A-5FCF-BC4E-BB09-F25E4BD4D79D}" dt="2021-12-02T12:07:17.668" v="6898" actId="478"/>
          <ac:graphicFrameMkLst>
            <pc:docMk/>
            <pc:sldMk cId="1703385479" sldId="324"/>
            <ac:graphicFrameMk id="11" creationId="{00000000-0008-0000-0300-00003C000000}"/>
          </ac:graphicFrameMkLst>
        </pc:graphicFrameChg>
        <pc:picChg chg="del">
          <ac:chgData name="Philipp Voit" userId="391da9af-e15e-44b9-b5c0-ad93cd747d5c" providerId="ADAL" clId="{A06D084A-5FCF-BC4E-BB09-F25E4BD4D79D}" dt="2021-12-02T12:07:15.708" v="6897" actId="478"/>
          <ac:picMkLst>
            <pc:docMk/>
            <pc:sldMk cId="1703385479" sldId="324"/>
            <ac:picMk id="6" creationId="{9B38C6A2-C8C5-784D-9913-4FDB72E25534}"/>
          </ac:picMkLst>
        </pc:picChg>
      </pc:sldChg>
      <pc:sldChg chg="delSp modSp add del mod">
        <pc:chgData name="Philipp Voit" userId="391da9af-e15e-44b9-b5c0-ad93cd747d5c" providerId="ADAL" clId="{A06D084A-5FCF-BC4E-BB09-F25E4BD4D79D}" dt="2021-12-02T16:11:50.287" v="9815" actId="2696"/>
        <pc:sldMkLst>
          <pc:docMk/>
          <pc:sldMk cId="943114492" sldId="325"/>
        </pc:sldMkLst>
        <pc:spChg chg="del mod">
          <ac:chgData name="Philipp Voit" userId="391da9af-e15e-44b9-b5c0-ad93cd747d5c" providerId="ADAL" clId="{A06D084A-5FCF-BC4E-BB09-F25E4BD4D79D}" dt="2021-12-02T12:07:39.065" v="6911" actId="478"/>
          <ac:spMkLst>
            <pc:docMk/>
            <pc:sldMk cId="943114492" sldId="325"/>
            <ac:spMk id="5" creationId="{47DFAD56-867E-4741-ACB4-E841EAD5401D}"/>
          </ac:spMkLst>
        </pc:spChg>
        <pc:spChg chg="mod">
          <ac:chgData name="Philipp Voit" userId="391da9af-e15e-44b9-b5c0-ad93cd747d5c" providerId="ADAL" clId="{A06D084A-5FCF-BC4E-BB09-F25E4BD4D79D}" dt="2021-12-02T12:07:44.794" v="6919" actId="20577"/>
          <ac:spMkLst>
            <pc:docMk/>
            <pc:sldMk cId="943114492" sldId="325"/>
            <ac:spMk id="9" creationId="{20ED6FD8-E4A2-CD4E-B349-367DD0BFE6D9}"/>
          </ac:spMkLst>
        </pc:spChg>
        <pc:graphicFrameChg chg="del">
          <ac:chgData name="Philipp Voit" userId="391da9af-e15e-44b9-b5c0-ad93cd747d5c" providerId="ADAL" clId="{A06D084A-5FCF-BC4E-BB09-F25E4BD4D79D}" dt="2021-12-02T12:07:36.971" v="6909" actId="478"/>
          <ac:graphicFrameMkLst>
            <pc:docMk/>
            <pc:sldMk cId="943114492" sldId="325"/>
            <ac:graphicFrameMk id="11" creationId="{00000000-0008-0000-0300-00003C000000}"/>
          </ac:graphicFrameMkLst>
        </pc:graphicFrameChg>
        <pc:picChg chg="del">
          <ac:chgData name="Philipp Voit" userId="391da9af-e15e-44b9-b5c0-ad93cd747d5c" providerId="ADAL" clId="{A06D084A-5FCF-BC4E-BB09-F25E4BD4D79D}" dt="2021-12-02T12:07:35.553" v="6908" actId="478"/>
          <ac:picMkLst>
            <pc:docMk/>
            <pc:sldMk cId="943114492" sldId="325"/>
            <ac:picMk id="6" creationId="{9B38C6A2-C8C5-784D-9913-4FDB72E25534}"/>
          </ac:picMkLst>
        </pc:picChg>
      </pc:sldChg>
      <pc:sldChg chg="add del">
        <pc:chgData name="Philipp Voit" userId="391da9af-e15e-44b9-b5c0-ad93cd747d5c" providerId="ADAL" clId="{A06D084A-5FCF-BC4E-BB09-F25E4BD4D79D}" dt="2021-12-02T12:25:59.749" v="6922" actId="2696"/>
        <pc:sldMkLst>
          <pc:docMk/>
          <pc:sldMk cId="647066180" sldId="326"/>
        </pc:sldMkLst>
      </pc:sldChg>
      <pc:sldChg chg="add del">
        <pc:chgData name="Philipp Voit" userId="391da9af-e15e-44b9-b5c0-ad93cd747d5c" providerId="ADAL" clId="{A06D084A-5FCF-BC4E-BB09-F25E4BD4D79D}" dt="2021-12-02T12:31:16.078" v="7228" actId="2696"/>
        <pc:sldMkLst>
          <pc:docMk/>
          <pc:sldMk cId="3022618801" sldId="326"/>
        </pc:sldMkLst>
      </pc:sldChg>
      <pc:sldChg chg="add del">
        <pc:chgData name="Philipp Voit" userId="391da9af-e15e-44b9-b5c0-ad93cd747d5c" providerId="ADAL" clId="{A06D084A-5FCF-BC4E-BB09-F25E4BD4D79D}" dt="2021-12-02T16:11:51.635" v="9816" actId="2696"/>
        <pc:sldMkLst>
          <pc:docMk/>
          <pc:sldMk cId="3514117144" sldId="326"/>
        </pc:sldMkLst>
      </pc:sldChg>
      <pc:sldChg chg="addSp delSp modSp add mod ord">
        <pc:chgData name="Philipp Voit" userId="391da9af-e15e-44b9-b5c0-ad93cd747d5c" providerId="ADAL" clId="{A06D084A-5FCF-BC4E-BB09-F25E4BD4D79D}" dt="2021-12-02T20:49:26.235" v="12237" actId="20577"/>
        <pc:sldMkLst>
          <pc:docMk/>
          <pc:sldMk cId="3997105165" sldId="327"/>
        </pc:sldMkLst>
        <pc:spChg chg="mod">
          <ac:chgData name="Philipp Voit" userId="391da9af-e15e-44b9-b5c0-ad93cd747d5c" providerId="ADAL" clId="{A06D084A-5FCF-BC4E-BB09-F25E4BD4D79D}" dt="2021-12-02T20:49:26.235" v="12237" actId="20577"/>
          <ac:spMkLst>
            <pc:docMk/>
            <pc:sldMk cId="3997105165" sldId="327"/>
            <ac:spMk id="2" creationId="{E0CDA722-A773-464B-960B-73929CB5E7E5}"/>
          </ac:spMkLst>
        </pc:spChg>
        <pc:spChg chg="mod">
          <ac:chgData name="Philipp Voit" userId="391da9af-e15e-44b9-b5c0-ad93cd747d5c" providerId="ADAL" clId="{A06D084A-5FCF-BC4E-BB09-F25E4BD4D79D}" dt="2021-12-02T19:04:07.284" v="11169" actId="20577"/>
          <ac:spMkLst>
            <pc:docMk/>
            <pc:sldMk cId="3997105165" sldId="327"/>
            <ac:spMk id="3" creationId="{B0EA22A9-3742-2B49-AAA5-A89F0BA469F1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2" creationId="{631F2A56-8EF8-0343-9B83-C9B68609195F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3" creationId="{8D1D3B60-8255-EC4C-B936-2454261E938F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4" creationId="{E03DA434-FB4B-204D-BF09-2BB3605AE3E3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5" creationId="{B3AEB114-A843-4549-A26F-939819B43183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6" creationId="{75F08CD6-7C28-BF4B-A215-352345895D04}"/>
          </ac:spMkLst>
        </pc:spChg>
        <pc:spChg chg="mod">
          <ac:chgData name="Philipp Voit" userId="391da9af-e15e-44b9-b5c0-ad93cd747d5c" providerId="ADAL" clId="{A06D084A-5FCF-BC4E-BB09-F25E4BD4D79D}" dt="2021-12-02T20:49:20.418" v="12220" actId="1076"/>
          <ac:spMkLst>
            <pc:docMk/>
            <pc:sldMk cId="3997105165" sldId="327"/>
            <ac:spMk id="17" creationId="{6E6A256B-33A2-BA4F-9E87-35189EF11AD2}"/>
          </ac:spMkLst>
        </pc:spChg>
        <pc:spChg chg="add mod">
          <ac:chgData name="Philipp Voit" userId="391da9af-e15e-44b9-b5c0-ad93cd747d5c" providerId="ADAL" clId="{A06D084A-5FCF-BC4E-BB09-F25E4BD4D79D}" dt="2021-12-02T20:49:16.754" v="12219" actId="20577"/>
          <ac:spMkLst>
            <pc:docMk/>
            <pc:sldMk cId="3997105165" sldId="327"/>
            <ac:spMk id="18" creationId="{FC6DE467-FDB6-E342-AD57-3B08E2725D27}"/>
          </ac:spMkLst>
        </pc:spChg>
        <pc:picChg chg="add mod">
          <ac:chgData name="Philipp Voit" userId="391da9af-e15e-44b9-b5c0-ad93cd747d5c" providerId="ADAL" clId="{A06D084A-5FCF-BC4E-BB09-F25E4BD4D79D}" dt="2021-12-02T20:49:20.418" v="12220" actId="1076"/>
          <ac:picMkLst>
            <pc:docMk/>
            <pc:sldMk cId="3997105165" sldId="327"/>
            <ac:picMk id="6" creationId="{400047B3-24C3-AC4A-AAB0-E67638D95450}"/>
          </ac:picMkLst>
        </pc:picChg>
        <pc:picChg chg="add mod">
          <ac:chgData name="Philipp Voit" userId="391da9af-e15e-44b9-b5c0-ad93cd747d5c" providerId="ADAL" clId="{A06D084A-5FCF-BC4E-BB09-F25E4BD4D79D}" dt="2021-12-02T20:49:20.418" v="12220" actId="1076"/>
          <ac:picMkLst>
            <pc:docMk/>
            <pc:sldMk cId="3997105165" sldId="327"/>
            <ac:picMk id="7" creationId="{8E125C63-289F-3B48-8E87-9506F28095C0}"/>
          </ac:picMkLst>
        </pc:picChg>
        <pc:picChg chg="del">
          <ac:chgData name="Philipp Voit" userId="391da9af-e15e-44b9-b5c0-ad93cd747d5c" providerId="ADAL" clId="{A06D084A-5FCF-BC4E-BB09-F25E4BD4D79D}" dt="2021-12-02T19:02:09.866" v="11109" actId="478"/>
          <ac:picMkLst>
            <pc:docMk/>
            <pc:sldMk cId="3997105165" sldId="327"/>
            <ac:picMk id="7" creationId="{C8DCD0EE-F987-6F45-9400-A1DF3D2FEFB8}"/>
          </ac:picMkLst>
        </pc:picChg>
        <pc:picChg chg="del">
          <ac:chgData name="Philipp Voit" userId="391da9af-e15e-44b9-b5c0-ad93cd747d5c" providerId="ADAL" clId="{A06D084A-5FCF-BC4E-BB09-F25E4BD4D79D}" dt="2021-12-02T19:02:11.230" v="11110" actId="478"/>
          <ac:picMkLst>
            <pc:docMk/>
            <pc:sldMk cId="3997105165" sldId="327"/>
            <ac:picMk id="9" creationId="{22EAA998-003A-1E40-AE06-09BBC5A3462F}"/>
          </ac:picMkLst>
        </pc:picChg>
        <pc:picChg chg="add mod">
          <ac:chgData name="Philipp Voit" userId="391da9af-e15e-44b9-b5c0-ad93cd747d5c" providerId="ADAL" clId="{A06D084A-5FCF-BC4E-BB09-F25E4BD4D79D}" dt="2021-12-02T20:49:20.418" v="12220" actId="1076"/>
          <ac:picMkLst>
            <pc:docMk/>
            <pc:sldMk cId="3997105165" sldId="327"/>
            <ac:picMk id="10" creationId="{E1F99F82-7161-D947-811D-9ECEDB0C7A7E}"/>
          </ac:picMkLst>
        </pc:picChg>
        <pc:picChg chg="del">
          <ac:chgData name="Philipp Voit" userId="391da9af-e15e-44b9-b5c0-ad93cd747d5c" providerId="ADAL" clId="{A06D084A-5FCF-BC4E-BB09-F25E4BD4D79D}" dt="2021-12-02T19:02:12.736" v="11111" actId="478"/>
          <ac:picMkLst>
            <pc:docMk/>
            <pc:sldMk cId="3997105165" sldId="327"/>
            <ac:picMk id="11" creationId="{C9717173-2AD8-A247-A3F8-CA3AAED4688F}"/>
          </ac:picMkLst>
        </pc:picChg>
        <pc:picChg chg="add del mod">
          <ac:chgData name="Philipp Voit" userId="391da9af-e15e-44b9-b5c0-ad93cd747d5c" providerId="ADAL" clId="{A06D084A-5FCF-BC4E-BB09-F25E4BD4D79D}" dt="2021-12-02T19:13:33.508" v="11354" actId="478"/>
          <ac:picMkLst>
            <pc:docMk/>
            <pc:sldMk cId="3997105165" sldId="327"/>
            <ac:picMk id="19" creationId="{15FF16FE-8061-D042-8C8F-418952E2C79A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8T19:39:03.804" v="12587" actId="20577"/>
        <pc:sldMkLst>
          <pc:docMk/>
          <pc:sldMk cId="1281874439" sldId="328"/>
        </pc:sldMkLst>
        <pc:spChg chg="mod">
          <ac:chgData name="Philipp Voit" userId="391da9af-e15e-44b9-b5c0-ad93cd747d5c" providerId="ADAL" clId="{A06D084A-5FCF-BC4E-BB09-F25E4BD4D79D}" dt="2021-12-02T19:35:29.790" v="11730" actId="20577"/>
          <ac:spMkLst>
            <pc:docMk/>
            <pc:sldMk cId="1281874439" sldId="328"/>
            <ac:spMk id="3" creationId="{A380253B-33B0-4045-A529-1BA93147EBE1}"/>
          </ac:spMkLst>
        </pc:spChg>
        <pc:spChg chg="mod">
          <ac:chgData name="Philipp Voit" userId="391da9af-e15e-44b9-b5c0-ad93cd747d5c" providerId="ADAL" clId="{A06D084A-5FCF-BC4E-BB09-F25E4BD4D79D}" dt="2021-12-02T15:55:39.805" v="9402" actId="1076"/>
          <ac:spMkLst>
            <pc:docMk/>
            <pc:sldMk cId="1281874439" sldId="328"/>
            <ac:spMk id="4" creationId="{856669FE-5604-D743-AE67-5306BF3E10DA}"/>
          </ac:spMkLst>
        </pc:spChg>
        <pc:spChg chg="mod">
          <ac:chgData name="Philipp Voit" userId="391da9af-e15e-44b9-b5c0-ad93cd747d5c" providerId="ADAL" clId="{A06D084A-5FCF-BC4E-BB09-F25E4BD4D79D}" dt="2021-12-02T13:19:21.410" v="7478" actId="20577"/>
          <ac:spMkLst>
            <pc:docMk/>
            <pc:sldMk cId="1281874439" sldId="328"/>
            <ac:spMk id="5" creationId="{C8E409DF-9047-2B4B-8071-E575603C8AEC}"/>
          </ac:spMkLst>
        </pc:spChg>
        <pc:spChg chg="add mod">
          <ac:chgData name="Philipp Voit" userId="391da9af-e15e-44b9-b5c0-ad93cd747d5c" providerId="ADAL" clId="{A06D084A-5FCF-BC4E-BB09-F25E4BD4D79D}" dt="2021-12-02T16:26:42.133" v="9968" actId="14100"/>
          <ac:spMkLst>
            <pc:docMk/>
            <pc:sldMk cId="1281874439" sldId="328"/>
            <ac:spMk id="10" creationId="{6DE8235E-68F9-474D-BFB1-D8EBD79CB5FD}"/>
          </ac:spMkLst>
        </pc:spChg>
        <pc:spChg chg="add del mod">
          <ac:chgData name="Philipp Voit" userId="391da9af-e15e-44b9-b5c0-ad93cd747d5c" providerId="ADAL" clId="{A06D084A-5FCF-BC4E-BB09-F25E4BD4D79D}" dt="2021-12-02T16:20:57.267" v="9907" actId="478"/>
          <ac:spMkLst>
            <pc:docMk/>
            <pc:sldMk cId="1281874439" sldId="328"/>
            <ac:spMk id="13" creationId="{93535AF9-94AC-9F41-9429-C5D8FA364F3D}"/>
          </ac:spMkLst>
        </pc:spChg>
        <pc:spChg chg="mod topLvl">
          <ac:chgData name="Philipp Voit" userId="391da9af-e15e-44b9-b5c0-ad93cd747d5c" providerId="ADAL" clId="{A06D084A-5FCF-BC4E-BB09-F25E4BD4D79D}" dt="2021-12-02T19:28:03.474" v="11586" actId="14100"/>
          <ac:spMkLst>
            <pc:docMk/>
            <pc:sldMk cId="1281874439" sldId="328"/>
            <ac:spMk id="14" creationId="{03D213B5-664A-474D-9D76-748EE00ED4B8}"/>
          </ac:spMkLst>
        </pc:spChg>
        <pc:spChg chg="add mod">
          <ac:chgData name="Philipp Voit" userId="391da9af-e15e-44b9-b5c0-ad93cd747d5c" providerId="ADAL" clId="{A06D084A-5FCF-BC4E-BB09-F25E4BD4D79D}" dt="2021-12-02T19:29:32.369" v="11618" actId="1076"/>
          <ac:spMkLst>
            <pc:docMk/>
            <pc:sldMk cId="1281874439" sldId="328"/>
            <ac:spMk id="23" creationId="{27D504AF-9F88-224A-96A3-F257A7FA32BD}"/>
          </ac:spMkLst>
        </pc:spChg>
        <pc:spChg chg="add del mod">
          <ac:chgData name="Philipp Voit" userId="391da9af-e15e-44b9-b5c0-ad93cd747d5c" providerId="ADAL" clId="{A06D084A-5FCF-BC4E-BB09-F25E4BD4D79D}" dt="2021-12-02T16:05:20.162" v="9620"/>
          <ac:spMkLst>
            <pc:docMk/>
            <pc:sldMk cId="1281874439" sldId="328"/>
            <ac:spMk id="24" creationId="{3D85BBA7-1FD3-F44C-8FD0-5BFCE6E77400}"/>
          </ac:spMkLst>
        </pc:spChg>
        <pc:spChg chg="mod">
          <ac:chgData name="Philipp Voit" userId="391da9af-e15e-44b9-b5c0-ad93cd747d5c" providerId="ADAL" clId="{A06D084A-5FCF-BC4E-BB09-F25E4BD4D79D}" dt="2021-12-02T16:26:30.496" v="9965" actId="20577"/>
          <ac:spMkLst>
            <pc:docMk/>
            <pc:sldMk cId="1281874439" sldId="328"/>
            <ac:spMk id="32" creationId="{53D43DFB-49B0-2749-BDBA-C95D69E5290F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33" creationId="{2E98273A-44A2-1F48-A0C0-BF3383DBF1EC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34" creationId="{2253316A-FC46-C445-8334-F92438CE2A9D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35" creationId="{ACF76E2C-3D53-9044-907D-A9A9E3158022}"/>
          </ac:spMkLst>
        </pc:spChg>
        <pc:spChg chg="add del mod">
          <ac:chgData name="Philipp Voit" userId="391da9af-e15e-44b9-b5c0-ad93cd747d5c" providerId="ADAL" clId="{A06D084A-5FCF-BC4E-BB09-F25E4BD4D79D}" dt="2021-12-02T13:24:05.750" v="7627" actId="478"/>
          <ac:spMkLst>
            <pc:docMk/>
            <pc:sldMk cId="1281874439" sldId="328"/>
            <ac:spMk id="36" creationId="{7D644401-4CC2-D84D-BD82-8F03177A0124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39" creationId="{67D22399-8BDC-FE40-B996-B00CF52E31D4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40" creationId="{D843A18D-0853-254A-B129-E6D2B7CF894D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41" creationId="{1E03284B-A1A7-494B-98FE-A83C79AB4BD5}"/>
          </ac:spMkLst>
        </pc:spChg>
        <pc:spChg chg="add del mod">
          <ac:chgData name="Philipp Voit" userId="391da9af-e15e-44b9-b5c0-ad93cd747d5c" providerId="ADAL" clId="{A06D084A-5FCF-BC4E-BB09-F25E4BD4D79D}" dt="2021-12-02T13:32:44.096" v="7769" actId="478"/>
          <ac:spMkLst>
            <pc:docMk/>
            <pc:sldMk cId="1281874439" sldId="328"/>
            <ac:spMk id="42" creationId="{79F1E285-0AD9-8A4E-936E-08FDE02D0882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46" creationId="{361EBA29-CF81-BF4B-9B42-9B681C79C10D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47" creationId="{D99C1613-F45B-F141-B133-6DCD318F96E8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49" creationId="{025FBA48-1996-8C46-8302-A293731831E8}"/>
          </ac:spMkLst>
        </pc:spChg>
        <pc:spChg chg="add del mod">
          <ac:chgData name="Philipp Voit" userId="391da9af-e15e-44b9-b5c0-ad93cd747d5c" providerId="ADAL" clId="{A06D084A-5FCF-BC4E-BB09-F25E4BD4D79D}" dt="2021-12-02T13:32:44.096" v="7769" actId="478"/>
          <ac:spMkLst>
            <pc:docMk/>
            <pc:sldMk cId="1281874439" sldId="328"/>
            <ac:spMk id="50" creationId="{0C2D66B5-B3FA-6A47-B591-8D2C3E6A84CF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53" creationId="{4AE67AD8-D5C0-A749-8D1C-2AE9EC37CF21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54" creationId="{1EAE94F0-2ED0-F844-8B3D-C2A5213C7BBC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55" creationId="{5388128D-19B4-5346-BC98-35AF1B8C4CEE}"/>
          </ac:spMkLst>
        </pc:spChg>
        <pc:spChg chg="add del mod">
          <ac:chgData name="Philipp Voit" userId="391da9af-e15e-44b9-b5c0-ad93cd747d5c" providerId="ADAL" clId="{A06D084A-5FCF-BC4E-BB09-F25E4BD4D79D}" dt="2021-12-02T13:32:44.096" v="7769" actId="478"/>
          <ac:spMkLst>
            <pc:docMk/>
            <pc:sldMk cId="1281874439" sldId="328"/>
            <ac:spMk id="56" creationId="{02B79531-CC7A-2C42-94B5-0E6ABCA2B31B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59" creationId="{02DC5F87-D6CE-604C-BF39-7C45DF92977B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60" creationId="{F7022865-D9E9-B749-87B2-990030113A55}"/>
          </ac:spMkLst>
        </pc:spChg>
        <pc:spChg chg="mod">
          <ac:chgData name="Philipp Voit" userId="391da9af-e15e-44b9-b5c0-ad93cd747d5c" providerId="ADAL" clId="{A06D084A-5FCF-BC4E-BB09-F25E4BD4D79D}" dt="2021-12-02T13:23:51.959" v="7625"/>
          <ac:spMkLst>
            <pc:docMk/>
            <pc:sldMk cId="1281874439" sldId="328"/>
            <ac:spMk id="61" creationId="{2553B4AE-7BE0-CA4D-B575-3CD1702F5456}"/>
          </ac:spMkLst>
        </pc:spChg>
        <pc:spChg chg="add del mod">
          <ac:chgData name="Philipp Voit" userId="391da9af-e15e-44b9-b5c0-ad93cd747d5c" providerId="ADAL" clId="{A06D084A-5FCF-BC4E-BB09-F25E4BD4D79D}" dt="2021-12-02T13:32:44.096" v="7769" actId="478"/>
          <ac:spMkLst>
            <pc:docMk/>
            <pc:sldMk cId="1281874439" sldId="328"/>
            <ac:spMk id="62" creationId="{19E980DC-27F3-3042-9659-1FD39D07D6C1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65" creationId="{CA37CBED-FCFC-404C-ACB8-2421D4EFA521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66" creationId="{E968F1AA-4838-A64E-95BC-C15A1EFC0992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67" creationId="{684883F2-C9E5-3549-A607-6D43ABC86F90}"/>
          </ac:spMkLst>
        </pc:spChg>
        <pc:spChg chg="add del mod">
          <ac:chgData name="Philipp Voit" userId="391da9af-e15e-44b9-b5c0-ad93cd747d5c" providerId="ADAL" clId="{A06D084A-5FCF-BC4E-BB09-F25E4BD4D79D}" dt="2021-12-02T13:24:19.550" v="7629"/>
          <ac:spMkLst>
            <pc:docMk/>
            <pc:sldMk cId="1281874439" sldId="328"/>
            <ac:spMk id="68" creationId="{27BCB6A3-14D5-184F-B8A4-D20F7CAE7795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1" creationId="{B0FCF559-35C6-9646-80BD-E7BD390AB1FA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2" creationId="{E06E3649-9369-4B48-AEA0-AC3DBC6AB7BA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3" creationId="{D7FD6DB6-08EC-7C4D-94B6-B2838A4DEF1C}"/>
          </ac:spMkLst>
        </pc:spChg>
        <pc:spChg chg="add del mod">
          <ac:chgData name="Philipp Voit" userId="391da9af-e15e-44b9-b5c0-ad93cd747d5c" providerId="ADAL" clId="{A06D084A-5FCF-BC4E-BB09-F25E4BD4D79D}" dt="2021-12-02T13:24:19.550" v="7629"/>
          <ac:spMkLst>
            <pc:docMk/>
            <pc:sldMk cId="1281874439" sldId="328"/>
            <ac:spMk id="74" creationId="{94193BFE-4563-134A-9672-741C94286CFC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7" creationId="{75D96CDD-70CE-1F40-AE24-4757CA5F083B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8" creationId="{23B6DC99-CBF8-414A-9FE1-5D1B6089D275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79" creationId="{616AEDEA-A7BA-F54B-8DF3-0E1CF82C1795}"/>
          </ac:spMkLst>
        </pc:spChg>
        <pc:spChg chg="add del mod">
          <ac:chgData name="Philipp Voit" userId="391da9af-e15e-44b9-b5c0-ad93cd747d5c" providerId="ADAL" clId="{A06D084A-5FCF-BC4E-BB09-F25E4BD4D79D}" dt="2021-12-02T13:24:19.550" v="7629"/>
          <ac:spMkLst>
            <pc:docMk/>
            <pc:sldMk cId="1281874439" sldId="328"/>
            <ac:spMk id="80" creationId="{8D51DDEF-7226-8D4D-9D84-3688816409CD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83" creationId="{C2E1C084-0EB6-4646-9372-527EF5A1CFF5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84" creationId="{36A92F25-CA05-B142-B3F7-C46774BA552A}"/>
          </ac:spMkLst>
        </pc:spChg>
        <pc:spChg chg="mod">
          <ac:chgData name="Philipp Voit" userId="391da9af-e15e-44b9-b5c0-ad93cd747d5c" providerId="ADAL" clId="{A06D084A-5FCF-BC4E-BB09-F25E4BD4D79D}" dt="2021-12-02T13:24:16.802" v="7628"/>
          <ac:spMkLst>
            <pc:docMk/>
            <pc:sldMk cId="1281874439" sldId="328"/>
            <ac:spMk id="85" creationId="{CABF297D-E563-EC4E-A09C-4CA50E219757}"/>
          </ac:spMkLst>
        </pc:spChg>
        <pc:spChg chg="add del mod">
          <ac:chgData name="Philipp Voit" userId="391da9af-e15e-44b9-b5c0-ad93cd747d5c" providerId="ADAL" clId="{A06D084A-5FCF-BC4E-BB09-F25E4BD4D79D}" dt="2021-12-02T13:24:19.550" v="7629"/>
          <ac:spMkLst>
            <pc:docMk/>
            <pc:sldMk cId="1281874439" sldId="328"/>
            <ac:spMk id="86" creationId="{26D4F0B1-7BC3-634F-8BC8-6FA0103BCEE1}"/>
          </ac:spMkLst>
        </pc:spChg>
        <pc:spChg chg="add del mod">
          <ac:chgData name="Philipp Voit" userId="391da9af-e15e-44b9-b5c0-ad93cd747d5c" providerId="ADAL" clId="{A06D084A-5FCF-BC4E-BB09-F25E4BD4D79D}" dt="2021-12-02T16:20:57.267" v="9907" actId="478"/>
          <ac:spMkLst>
            <pc:docMk/>
            <pc:sldMk cId="1281874439" sldId="328"/>
            <ac:spMk id="93" creationId="{319DF34C-70EA-B940-9EBC-8FDEA1837565}"/>
          </ac:spMkLst>
        </pc:spChg>
        <pc:spChg chg="add del mod">
          <ac:chgData name="Philipp Voit" userId="391da9af-e15e-44b9-b5c0-ad93cd747d5c" providerId="ADAL" clId="{A06D084A-5FCF-BC4E-BB09-F25E4BD4D79D}" dt="2021-12-02T16:20:57.267" v="9907" actId="478"/>
          <ac:spMkLst>
            <pc:docMk/>
            <pc:sldMk cId="1281874439" sldId="328"/>
            <ac:spMk id="95" creationId="{D042EB60-1451-0142-8C6D-BE6EF52D5319}"/>
          </ac:spMkLst>
        </pc:spChg>
        <pc:spChg chg="add mod">
          <ac:chgData name="Philipp Voit" userId="391da9af-e15e-44b9-b5c0-ad93cd747d5c" providerId="ADAL" clId="{A06D084A-5FCF-BC4E-BB09-F25E4BD4D79D}" dt="2021-12-02T19:29:34.417" v="11619" actId="14100"/>
          <ac:spMkLst>
            <pc:docMk/>
            <pc:sldMk cId="1281874439" sldId="328"/>
            <ac:spMk id="101" creationId="{DD7D8545-E68C-AD48-BADC-B122B64DE380}"/>
          </ac:spMkLst>
        </pc:spChg>
        <pc:spChg chg="add del mod">
          <ac:chgData name="Philipp Voit" userId="391da9af-e15e-44b9-b5c0-ad93cd747d5c" providerId="ADAL" clId="{A06D084A-5FCF-BC4E-BB09-F25E4BD4D79D}" dt="2021-12-02T13:56:51.939" v="8376" actId="478"/>
          <ac:spMkLst>
            <pc:docMk/>
            <pc:sldMk cId="1281874439" sldId="328"/>
            <ac:spMk id="103" creationId="{900123FF-A5E5-6D4A-9D3D-DC8116950BFC}"/>
          </ac:spMkLst>
        </pc:spChg>
        <pc:spChg chg="add del mod">
          <ac:chgData name="Philipp Voit" userId="391da9af-e15e-44b9-b5c0-ad93cd747d5c" providerId="ADAL" clId="{A06D084A-5FCF-BC4E-BB09-F25E4BD4D79D}" dt="2021-12-02T15:51:50.026" v="9340" actId="478"/>
          <ac:spMkLst>
            <pc:docMk/>
            <pc:sldMk cId="1281874439" sldId="328"/>
            <ac:spMk id="107" creationId="{26CC4B90-39CC-5647-BFE6-8252803A8287}"/>
          </ac:spMkLst>
        </pc:spChg>
        <pc:spChg chg="add mod">
          <ac:chgData name="Philipp Voit" userId="391da9af-e15e-44b9-b5c0-ad93cd747d5c" providerId="ADAL" clId="{A06D084A-5FCF-BC4E-BB09-F25E4BD4D79D}" dt="2021-12-02T17:32:22.592" v="10196" actId="14100"/>
          <ac:spMkLst>
            <pc:docMk/>
            <pc:sldMk cId="1281874439" sldId="328"/>
            <ac:spMk id="112" creationId="{1CEC2F60-AEC9-B747-BE66-029B32B6BAA7}"/>
          </ac:spMkLst>
        </pc:spChg>
        <pc:spChg chg="add del mod">
          <ac:chgData name="Philipp Voit" userId="391da9af-e15e-44b9-b5c0-ad93cd747d5c" providerId="ADAL" clId="{A06D084A-5FCF-BC4E-BB09-F25E4BD4D79D}" dt="2021-12-02T16:23:05.214" v="9936" actId="478"/>
          <ac:spMkLst>
            <pc:docMk/>
            <pc:sldMk cId="1281874439" sldId="328"/>
            <ac:spMk id="113" creationId="{0A26CF2B-66B2-B44F-833D-D89DF3D710B0}"/>
          </ac:spMkLst>
        </pc:spChg>
        <pc:spChg chg="add mod">
          <ac:chgData name="Philipp Voit" userId="391da9af-e15e-44b9-b5c0-ad93cd747d5c" providerId="ADAL" clId="{A06D084A-5FCF-BC4E-BB09-F25E4BD4D79D}" dt="2021-12-02T16:08:59.578" v="9810" actId="20577"/>
          <ac:spMkLst>
            <pc:docMk/>
            <pc:sldMk cId="1281874439" sldId="328"/>
            <ac:spMk id="114" creationId="{2E865464-7C60-A94F-96BA-BBF57E3BA8ED}"/>
          </ac:spMkLst>
        </pc:spChg>
        <pc:spChg chg="del mod">
          <ac:chgData name="Philipp Voit" userId="391da9af-e15e-44b9-b5c0-ad93cd747d5c" providerId="ADAL" clId="{A06D084A-5FCF-BC4E-BB09-F25E4BD4D79D}" dt="2021-12-02T13:39:31.367" v="7875" actId="478"/>
          <ac:spMkLst>
            <pc:docMk/>
            <pc:sldMk cId="1281874439" sldId="328"/>
            <ac:spMk id="115" creationId="{5BFA7EAB-DAE5-D24B-8D40-4259CF42ADD8}"/>
          </ac:spMkLst>
        </pc:spChg>
        <pc:spChg chg="del mod">
          <ac:chgData name="Philipp Voit" userId="391da9af-e15e-44b9-b5c0-ad93cd747d5c" providerId="ADAL" clId="{A06D084A-5FCF-BC4E-BB09-F25E4BD4D79D}" dt="2021-12-02T15:51:47.250" v="9339" actId="478"/>
          <ac:spMkLst>
            <pc:docMk/>
            <pc:sldMk cId="1281874439" sldId="328"/>
            <ac:spMk id="116" creationId="{4A4D070B-F80F-394C-BB95-0713A0C2BBEC}"/>
          </ac:spMkLst>
        </pc:spChg>
        <pc:spChg chg="del mod">
          <ac:chgData name="Philipp Voit" userId="391da9af-e15e-44b9-b5c0-ad93cd747d5c" providerId="ADAL" clId="{A06D084A-5FCF-BC4E-BB09-F25E4BD4D79D}" dt="2021-12-02T15:52:15.988" v="9350" actId="478"/>
          <ac:spMkLst>
            <pc:docMk/>
            <pc:sldMk cId="1281874439" sldId="328"/>
            <ac:spMk id="117" creationId="{441AF645-144D-6F45-B398-39687F11C4A5}"/>
          </ac:spMkLst>
        </pc:spChg>
        <pc:spChg chg="del mod">
          <ac:chgData name="Philipp Voit" userId="391da9af-e15e-44b9-b5c0-ad93cd747d5c" providerId="ADAL" clId="{A06D084A-5FCF-BC4E-BB09-F25E4BD4D79D}" dt="2021-12-02T15:53:01.206" v="9363" actId="478"/>
          <ac:spMkLst>
            <pc:docMk/>
            <pc:sldMk cId="1281874439" sldId="328"/>
            <ac:spMk id="118" creationId="{9490A69F-4CEE-5541-8962-BDEB907A7C8A}"/>
          </ac:spMkLst>
        </pc:spChg>
        <pc:spChg chg="mod">
          <ac:chgData name="Philipp Voit" userId="391da9af-e15e-44b9-b5c0-ad93cd747d5c" providerId="ADAL" clId="{A06D084A-5FCF-BC4E-BB09-F25E4BD4D79D}" dt="2021-12-02T15:50:51.632" v="9322" actId="14100"/>
          <ac:spMkLst>
            <pc:docMk/>
            <pc:sldMk cId="1281874439" sldId="328"/>
            <ac:spMk id="119" creationId="{19B32171-0B37-1449-9BF7-C0D42C99D532}"/>
          </ac:spMkLst>
        </pc:spChg>
        <pc:spChg chg="del">
          <ac:chgData name="Philipp Voit" userId="391da9af-e15e-44b9-b5c0-ad93cd747d5c" providerId="ADAL" clId="{A06D084A-5FCF-BC4E-BB09-F25E4BD4D79D}" dt="2021-12-02T13:23:35.428" v="7623" actId="478"/>
          <ac:spMkLst>
            <pc:docMk/>
            <pc:sldMk cId="1281874439" sldId="328"/>
            <ac:spMk id="120" creationId="{36B083F4-EA36-1240-95AB-46AA285421C6}"/>
          </ac:spMkLst>
        </pc:spChg>
        <pc:spChg chg="mod">
          <ac:chgData name="Philipp Voit" userId="391da9af-e15e-44b9-b5c0-ad93cd747d5c" providerId="ADAL" clId="{A06D084A-5FCF-BC4E-BB09-F25E4BD4D79D}" dt="2021-12-02T13:35:08.927" v="7796" actId="1076"/>
          <ac:spMkLst>
            <pc:docMk/>
            <pc:sldMk cId="1281874439" sldId="328"/>
            <ac:spMk id="121" creationId="{13F141AB-A0ED-A04E-8ECA-936A5A10219C}"/>
          </ac:spMkLst>
        </pc:spChg>
        <pc:spChg chg="mod">
          <ac:chgData name="Philipp Voit" userId="391da9af-e15e-44b9-b5c0-ad93cd747d5c" providerId="ADAL" clId="{A06D084A-5FCF-BC4E-BB09-F25E4BD4D79D}" dt="2021-12-02T13:34:58.698" v="7795" actId="1076"/>
          <ac:spMkLst>
            <pc:docMk/>
            <pc:sldMk cId="1281874439" sldId="328"/>
            <ac:spMk id="122" creationId="{4A83FFD4-071F-EA48-9098-70337A23580C}"/>
          </ac:spMkLst>
        </pc:spChg>
        <pc:spChg chg="mod">
          <ac:chgData name="Philipp Voit" userId="391da9af-e15e-44b9-b5c0-ad93cd747d5c" providerId="ADAL" clId="{A06D084A-5FCF-BC4E-BB09-F25E4BD4D79D}" dt="2021-12-02T13:34:54.397" v="7794" actId="1076"/>
          <ac:spMkLst>
            <pc:docMk/>
            <pc:sldMk cId="1281874439" sldId="328"/>
            <ac:spMk id="123" creationId="{CE14E18D-E26D-204A-B518-644A67263468}"/>
          </ac:spMkLst>
        </pc:spChg>
        <pc:spChg chg="mod">
          <ac:chgData name="Philipp Voit" userId="391da9af-e15e-44b9-b5c0-ad93cd747d5c" providerId="ADAL" clId="{A06D084A-5FCF-BC4E-BB09-F25E4BD4D79D}" dt="2021-12-02T13:26:15.628" v="7668" actId="1076"/>
          <ac:spMkLst>
            <pc:docMk/>
            <pc:sldMk cId="1281874439" sldId="328"/>
            <ac:spMk id="124" creationId="{D3058EE2-33A9-6D4B-8779-1D8E0153C730}"/>
          </ac:spMkLst>
        </pc:spChg>
        <pc:spChg chg="mod">
          <ac:chgData name="Philipp Voit" userId="391da9af-e15e-44b9-b5c0-ad93cd747d5c" providerId="ADAL" clId="{A06D084A-5FCF-BC4E-BB09-F25E4BD4D79D}" dt="2021-12-02T13:25:46.597" v="7664" actId="1076"/>
          <ac:spMkLst>
            <pc:docMk/>
            <pc:sldMk cId="1281874439" sldId="328"/>
            <ac:spMk id="125" creationId="{839B7466-B22A-4B4A-8A4E-EEFDDD398B99}"/>
          </ac:spMkLst>
        </pc:spChg>
        <pc:spChg chg="mod">
          <ac:chgData name="Philipp Voit" userId="391da9af-e15e-44b9-b5c0-ad93cd747d5c" providerId="ADAL" clId="{A06D084A-5FCF-BC4E-BB09-F25E4BD4D79D}" dt="2021-12-02T13:25:43.050" v="7663" actId="14100"/>
          <ac:spMkLst>
            <pc:docMk/>
            <pc:sldMk cId="1281874439" sldId="328"/>
            <ac:spMk id="126" creationId="{419B9673-2BFB-4647-B72F-6C0AEA4EDE14}"/>
          </ac:spMkLst>
        </pc:spChg>
        <pc:spChg chg="del mod topLvl">
          <ac:chgData name="Philipp Voit" userId="391da9af-e15e-44b9-b5c0-ad93cd747d5c" providerId="ADAL" clId="{A06D084A-5FCF-BC4E-BB09-F25E4BD4D79D}" dt="2021-12-02T19:28:00.022" v="11585" actId="478"/>
          <ac:spMkLst>
            <pc:docMk/>
            <pc:sldMk cId="1281874439" sldId="328"/>
            <ac:spMk id="127" creationId="{4C895672-5BC7-444A-BEE4-A701DC22A9E1}"/>
          </ac:spMkLst>
        </pc:spChg>
        <pc:spChg chg="add mod">
          <ac:chgData name="Philipp Voit" userId="391da9af-e15e-44b9-b5c0-ad93cd747d5c" providerId="ADAL" clId="{A06D084A-5FCF-BC4E-BB09-F25E4BD4D79D}" dt="2021-12-02T16:28:27.404" v="9986" actId="1076"/>
          <ac:spMkLst>
            <pc:docMk/>
            <pc:sldMk cId="1281874439" sldId="328"/>
            <ac:spMk id="128" creationId="{9F79BC8E-8F0F-A049-A4E3-FCE6583197C0}"/>
          </ac:spMkLst>
        </pc:spChg>
        <pc:spChg chg="add mod">
          <ac:chgData name="Philipp Voit" userId="391da9af-e15e-44b9-b5c0-ad93cd747d5c" providerId="ADAL" clId="{A06D084A-5FCF-BC4E-BB09-F25E4BD4D79D}" dt="2021-12-02T16:28:11.099" v="9982" actId="114"/>
          <ac:spMkLst>
            <pc:docMk/>
            <pc:sldMk cId="1281874439" sldId="328"/>
            <ac:spMk id="130" creationId="{48301711-830F-F240-AEFA-9EFC8D6CA555}"/>
          </ac:spMkLst>
        </pc:spChg>
        <pc:spChg chg="add mod">
          <ac:chgData name="Philipp Voit" userId="391da9af-e15e-44b9-b5c0-ad93cd747d5c" providerId="ADAL" clId="{A06D084A-5FCF-BC4E-BB09-F25E4BD4D79D}" dt="2021-12-02T16:28:14.408" v="9983" actId="114"/>
          <ac:spMkLst>
            <pc:docMk/>
            <pc:sldMk cId="1281874439" sldId="328"/>
            <ac:spMk id="131" creationId="{D304B037-62B7-3C44-9683-9E4698F970A9}"/>
          </ac:spMkLst>
        </pc:spChg>
        <pc:spChg chg="mod topLvl">
          <ac:chgData name="Philipp Voit" userId="391da9af-e15e-44b9-b5c0-ad93cd747d5c" providerId="ADAL" clId="{A06D084A-5FCF-BC4E-BB09-F25E4BD4D79D}" dt="2021-12-02T19:29:40.923" v="11620" actId="1076"/>
          <ac:spMkLst>
            <pc:docMk/>
            <pc:sldMk cId="1281874439" sldId="328"/>
            <ac:spMk id="132" creationId="{4859B723-86E2-8E44-BB5E-390691AD1C04}"/>
          </ac:spMkLst>
        </pc:spChg>
        <pc:spChg chg="mod topLvl">
          <ac:chgData name="Philipp Voit" userId="391da9af-e15e-44b9-b5c0-ad93cd747d5c" providerId="ADAL" clId="{A06D084A-5FCF-BC4E-BB09-F25E4BD4D79D}" dt="2021-12-02T16:06:16.478" v="9649" actId="1076"/>
          <ac:spMkLst>
            <pc:docMk/>
            <pc:sldMk cId="1281874439" sldId="328"/>
            <ac:spMk id="133" creationId="{7361A080-15A5-C24C-8576-543CC0C1598A}"/>
          </ac:spMkLst>
        </pc:spChg>
        <pc:spChg chg="mod topLvl">
          <ac:chgData name="Philipp Voit" userId="391da9af-e15e-44b9-b5c0-ad93cd747d5c" providerId="ADAL" clId="{A06D084A-5FCF-BC4E-BB09-F25E4BD4D79D}" dt="2021-12-02T16:00:01.475" v="9514" actId="1076"/>
          <ac:spMkLst>
            <pc:docMk/>
            <pc:sldMk cId="1281874439" sldId="328"/>
            <ac:spMk id="134" creationId="{9222741A-B4EE-CF40-8E25-A3D40891412E}"/>
          </ac:spMkLst>
        </pc:spChg>
        <pc:spChg chg="del">
          <ac:chgData name="Philipp Voit" userId="391da9af-e15e-44b9-b5c0-ad93cd747d5c" providerId="ADAL" clId="{A06D084A-5FCF-BC4E-BB09-F25E4BD4D79D}" dt="2021-12-02T13:21:55.046" v="7592" actId="478"/>
          <ac:spMkLst>
            <pc:docMk/>
            <pc:sldMk cId="1281874439" sldId="328"/>
            <ac:spMk id="135" creationId="{DA94E4B3-6563-234B-ACF1-02CE4FB0EAF9}"/>
          </ac:spMkLst>
        </pc:spChg>
        <pc:spChg chg="mod">
          <ac:chgData name="Philipp Voit" userId="391da9af-e15e-44b9-b5c0-ad93cd747d5c" providerId="ADAL" clId="{A06D084A-5FCF-BC4E-BB09-F25E4BD4D79D}" dt="2021-12-02T19:29:19.162" v="11617" actId="6549"/>
          <ac:spMkLst>
            <pc:docMk/>
            <pc:sldMk cId="1281874439" sldId="328"/>
            <ac:spMk id="137" creationId="{E9C11720-9B94-3444-B38D-C1C399E5DCC5}"/>
          </ac:spMkLst>
        </pc:spChg>
        <pc:spChg chg="add mod">
          <ac:chgData name="Philipp Voit" userId="391da9af-e15e-44b9-b5c0-ad93cd747d5c" providerId="ADAL" clId="{A06D084A-5FCF-BC4E-BB09-F25E4BD4D79D}" dt="2021-12-02T16:06:21.964" v="9651" actId="1076"/>
          <ac:spMkLst>
            <pc:docMk/>
            <pc:sldMk cId="1281874439" sldId="328"/>
            <ac:spMk id="140" creationId="{7BAB9FA8-7F05-1B41-9795-75F6EF74CE6D}"/>
          </ac:spMkLst>
        </pc:spChg>
        <pc:spChg chg="add del mod">
          <ac:chgData name="Philipp Voit" userId="391da9af-e15e-44b9-b5c0-ad93cd747d5c" providerId="ADAL" clId="{A06D084A-5FCF-BC4E-BB09-F25E4BD4D79D}" dt="2021-12-02T16:20:57.267" v="9907" actId="478"/>
          <ac:spMkLst>
            <pc:docMk/>
            <pc:sldMk cId="1281874439" sldId="328"/>
            <ac:spMk id="142" creationId="{43D67580-DFE8-FA42-BD79-E082A6D30E76}"/>
          </ac:spMkLst>
        </pc:spChg>
        <pc:spChg chg="add mod">
          <ac:chgData name="Philipp Voit" userId="391da9af-e15e-44b9-b5c0-ad93cd747d5c" providerId="ADAL" clId="{A06D084A-5FCF-BC4E-BB09-F25E4BD4D79D}" dt="2021-12-02T16:20:57.811" v="9908"/>
          <ac:spMkLst>
            <pc:docMk/>
            <pc:sldMk cId="1281874439" sldId="328"/>
            <ac:spMk id="144" creationId="{B730A3E8-9805-0046-A002-21FFC41D67F3}"/>
          </ac:spMkLst>
        </pc:spChg>
        <pc:spChg chg="add mod">
          <ac:chgData name="Philipp Voit" userId="391da9af-e15e-44b9-b5c0-ad93cd747d5c" providerId="ADAL" clId="{A06D084A-5FCF-BC4E-BB09-F25E4BD4D79D}" dt="2021-12-02T16:20:57.811" v="9908"/>
          <ac:spMkLst>
            <pc:docMk/>
            <pc:sldMk cId="1281874439" sldId="328"/>
            <ac:spMk id="146" creationId="{C9137228-0B77-944D-A4F0-F6F2B8216499}"/>
          </ac:spMkLst>
        </pc:spChg>
        <pc:spChg chg="add mod">
          <ac:chgData name="Philipp Voit" userId="391da9af-e15e-44b9-b5c0-ad93cd747d5c" providerId="ADAL" clId="{A06D084A-5FCF-BC4E-BB09-F25E4BD4D79D}" dt="2021-12-02T16:20:57.811" v="9908"/>
          <ac:spMkLst>
            <pc:docMk/>
            <pc:sldMk cId="1281874439" sldId="328"/>
            <ac:spMk id="148" creationId="{C7D22A41-6414-FE40-9416-46A24A3C7029}"/>
          </ac:spMkLst>
        </pc:spChg>
        <pc:spChg chg="add del mod">
          <ac:chgData name="Philipp Voit" userId="391da9af-e15e-44b9-b5c0-ad93cd747d5c" providerId="ADAL" clId="{A06D084A-5FCF-BC4E-BB09-F25E4BD4D79D}" dt="2021-12-02T17:31:38.691" v="10169" actId="478"/>
          <ac:spMkLst>
            <pc:docMk/>
            <pc:sldMk cId="1281874439" sldId="328"/>
            <ac:spMk id="150" creationId="{9018F4C9-0688-5840-A0CB-8251F05115AF}"/>
          </ac:spMkLst>
        </pc:spChg>
        <pc:spChg chg="add del mod">
          <ac:chgData name="Philipp Voit" userId="391da9af-e15e-44b9-b5c0-ad93cd747d5c" providerId="ADAL" clId="{A06D084A-5FCF-BC4E-BB09-F25E4BD4D79D}" dt="2021-12-02T16:21:03.205" v="9909" actId="478"/>
          <ac:spMkLst>
            <pc:docMk/>
            <pc:sldMk cId="1281874439" sldId="328"/>
            <ac:spMk id="151" creationId="{21CA6B70-4DF3-5545-9CA4-CBA7746C8D58}"/>
          </ac:spMkLst>
        </pc:spChg>
        <pc:spChg chg="add del mod">
          <ac:chgData name="Philipp Voit" userId="391da9af-e15e-44b9-b5c0-ad93cd747d5c" providerId="ADAL" clId="{A06D084A-5FCF-BC4E-BB09-F25E4BD4D79D}" dt="2021-12-02T16:21:05.680" v="9910" actId="478"/>
          <ac:spMkLst>
            <pc:docMk/>
            <pc:sldMk cId="1281874439" sldId="328"/>
            <ac:spMk id="152" creationId="{F830855D-8995-F641-9CE9-2ACAA9B0BF84}"/>
          </ac:spMkLst>
        </pc:spChg>
        <pc:spChg chg="add del mod">
          <ac:chgData name="Philipp Voit" userId="391da9af-e15e-44b9-b5c0-ad93cd747d5c" providerId="ADAL" clId="{A06D084A-5FCF-BC4E-BB09-F25E4BD4D79D}" dt="2021-12-02T16:21:07.688" v="9911" actId="478"/>
          <ac:spMkLst>
            <pc:docMk/>
            <pc:sldMk cId="1281874439" sldId="328"/>
            <ac:spMk id="153" creationId="{8FB9EEAA-ED41-C340-A22F-AA2639929662}"/>
          </ac:spMkLst>
        </pc:spChg>
        <pc:spChg chg="add del mod">
          <ac:chgData name="Philipp Voit" userId="391da9af-e15e-44b9-b5c0-ad93cd747d5c" providerId="ADAL" clId="{A06D084A-5FCF-BC4E-BB09-F25E4BD4D79D}" dt="2021-12-02T16:21:09.166" v="9912" actId="478"/>
          <ac:spMkLst>
            <pc:docMk/>
            <pc:sldMk cId="1281874439" sldId="328"/>
            <ac:spMk id="154" creationId="{664015E9-74FA-B045-9DED-E86871A7736B}"/>
          </ac:spMkLst>
        </pc:spChg>
        <pc:spChg chg="add mod">
          <ac:chgData name="Philipp Voit" userId="391da9af-e15e-44b9-b5c0-ad93cd747d5c" providerId="ADAL" clId="{A06D084A-5FCF-BC4E-BB09-F25E4BD4D79D}" dt="2021-12-08T19:39:03.804" v="12587" actId="20577"/>
          <ac:spMkLst>
            <pc:docMk/>
            <pc:sldMk cId="1281874439" sldId="328"/>
            <ac:spMk id="155" creationId="{96ADC5F2-E324-C140-9AB6-19BF2951DBE1}"/>
          </ac:spMkLst>
        </pc:spChg>
        <pc:grpChg chg="add del mod">
          <ac:chgData name="Philipp Voit" userId="391da9af-e15e-44b9-b5c0-ad93cd747d5c" providerId="ADAL" clId="{A06D084A-5FCF-BC4E-BB09-F25E4BD4D79D}" dt="2021-12-02T13:24:05.750" v="7627" actId="478"/>
          <ac:grpSpMkLst>
            <pc:docMk/>
            <pc:sldMk cId="1281874439" sldId="328"/>
            <ac:grpSpMk id="30" creationId="{F51CCF30-D4EA-874B-9E0C-9FBCB86B0D76}"/>
          </ac:grpSpMkLst>
        </pc:grpChg>
        <pc:grpChg chg="mod">
          <ac:chgData name="Philipp Voit" userId="391da9af-e15e-44b9-b5c0-ad93cd747d5c" providerId="ADAL" clId="{A06D084A-5FCF-BC4E-BB09-F25E4BD4D79D}" dt="2021-12-02T13:23:51.959" v="7625"/>
          <ac:grpSpMkLst>
            <pc:docMk/>
            <pc:sldMk cId="1281874439" sldId="328"/>
            <ac:grpSpMk id="31" creationId="{982B3317-29AA-8B42-ACEA-47D4D8D85312}"/>
          </ac:grpSpMkLst>
        </pc:grpChg>
        <pc:grpChg chg="add del mod">
          <ac:chgData name="Philipp Voit" userId="391da9af-e15e-44b9-b5c0-ad93cd747d5c" providerId="ADAL" clId="{A06D084A-5FCF-BC4E-BB09-F25E4BD4D79D}" dt="2021-12-02T13:32:44.096" v="7769" actId="478"/>
          <ac:grpSpMkLst>
            <pc:docMk/>
            <pc:sldMk cId="1281874439" sldId="328"/>
            <ac:grpSpMk id="37" creationId="{C832AD50-A35A-4247-984A-CA70393CAB25}"/>
          </ac:grpSpMkLst>
        </pc:grpChg>
        <pc:grpChg chg="mod">
          <ac:chgData name="Philipp Voit" userId="391da9af-e15e-44b9-b5c0-ad93cd747d5c" providerId="ADAL" clId="{A06D084A-5FCF-BC4E-BB09-F25E4BD4D79D}" dt="2021-12-02T13:23:51.959" v="7625"/>
          <ac:grpSpMkLst>
            <pc:docMk/>
            <pc:sldMk cId="1281874439" sldId="328"/>
            <ac:grpSpMk id="38" creationId="{F51BB5CB-AB62-BF4C-AD46-945563E9A7AF}"/>
          </ac:grpSpMkLst>
        </pc:grpChg>
        <pc:grpChg chg="add del mod">
          <ac:chgData name="Philipp Voit" userId="391da9af-e15e-44b9-b5c0-ad93cd747d5c" providerId="ADAL" clId="{A06D084A-5FCF-BC4E-BB09-F25E4BD4D79D}" dt="2021-12-02T13:32:44.096" v="7769" actId="478"/>
          <ac:grpSpMkLst>
            <pc:docMk/>
            <pc:sldMk cId="1281874439" sldId="328"/>
            <ac:grpSpMk id="43" creationId="{7B393C0C-43AE-5C47-92FA-23E63C95C151}"/>
          </ac:grpSpMkLst>
        </pc:grpChg>
        <pc:grpChg chg="mod">
          <ac:chgData name="Philipp Voit" userId="391da9af-e15e-44b9-b5c0-ad93cd747d5c" providerId="ADAL" clId="{A06D084A-5FCF-BC4E-BB09-F25E4BD4D79D}" dt="2021-12-02T13:23:51.959" v="7625"/>
          <ac:grpSpMkLst>
            <pc:docMk/>
            <pc:sldMk cId="1281874439" sldId="328"/>
            <ac:grpSpMk id="44" creationId="{D072EEFD-0866-2141-B72E-28665B24E690}"/>
          </ac:grpSpMkLst>
        </pc:grpChg>
        <pc:grpChg chg="del mod">
          <ac:chgData name="Philipp Voit" userId="391da9af-e15e-44b9-b5c0-ad93cd747d5c" providerId="ADAL" clId="{A06D084A-5FCF-BC4E-BB09-F25E4BD4D79D}" dt="2021-12-02T15:51:00.492" v="9324" actId="478"/>
          <ac:grpSpMkLst>
            <pc:docMk/>
            <pc:sldMk cId="1281874439" sldId="328"/>
            <ac:grpSpMk id="48" creationId="{ADBEC65A-C87C-BA48-AC0A-89AB08D129CE}"/>
          </ac:grpSpMkLst>
        </pc:grpChg>
        <pc:grpChg chg="add del mod">
          <ac:chgData name="Philipp Voit" userId="391da9af-e15e-44b9-b5c0-ad93cd747d5c" providerId="ADAL" clId="{A06D084A-5FCF-BC4E-BB09-F25E4BD4D79D}" dt="2021-12-02T13:32:44.096" v="7769" actId="478"/>
          <ac:grpSpMkLst>
            <pc:docMk/>
            <pc:sldMk cId="1281874439" sldId="328"/>
            <ac:grpSpMk id="51" creationId="{E23360A7-4172-AC41-A980-B9C03679EA86}"/>
          </ac:grpSpMkLst>
        </pc:grpChg>
        <pc:grpChg chg="mod">
          <ac:chgData name="Philipp Voit" userId="391da9af-e15e-44b9-b5c0-ad93cd747d5c" providerId="ADAL" clId="{A06D084A-5FCF-BC4E-BB09-F25E4BD4D79D}" dt="2021-12-02T13:23:51.959" v="7625"/>
          <ac:grpSpMkLst>
            <pc:docMk/>
            <pc:sldMk cId="1281874439" sldId="328"/>
            <ac:grpSpMk id="52" creationId="{27415E22-4782-A246-9DE6-D9788BEC2400}"/>
          </ac:grpSpMkLst>
        </pc:grpChg>
        <pc:grpChg chg="add del mod">
          <ac:chgData name="Philipp Voit" userId="391da9af-e15e-44b9-b5c0-ad93cd747d5c" providerId="ADAL" clId="{A06D084A-5FCF-BC4E-BB09-F25E4BD4D79D}" dt="2021-12-02T13:32:44.096" v="7769" actId="478"/>
          <ac:grpSpMkLst>
            <pc:docMk/>
            <pc:sldMk cId="1281874439" sldId="328"/>
            <ac:grpSpMk id="57" creationId="{5791455F-D6FA-334D-9FC4-8206767A3CA0}"/>
          </ac:grpSpMkLst>
        </pc:grpChg>
        <pc:grpChg chg="mod">
          <ac:chgData name="Philipp Voit" userId="391da9af-e15e-44b9-b5c0-ad93cd747d5c" providerId="ADAL" clId="{A06D084A-5FCF-BC4E-BB09-F25E4BD4D79D}" dt="2021-12-02T13:23:51.959" v="7625"/>
          <ac:grpSpMkLst>
            <pc:docMk/>
            <pc:sldMk cId="1281874439" sldId="328"/>
            <ac:grpSpMk id="58" creationId="{E2956788-A52A-1148-805B-98E8AC9A6FBA}"/>
          </ac:grpSpMkLst>
        </pc:grpChg>
        <pc:grpChg chg="add del mod">
          <ac:chgData name="Philipp Voit" userId="391da9af-e15e-44b9-b5c0-ad93cd747d5c" providerId="ADAL" clId="{A06D084A-5FCF-BC4E-BB09-F25E4BD4D79D}" dt="2021-12-02T13:24:19.550" v="7629"/>
          <ac:grpSpMkLst>
            <pc:docMk/>
            <pc:sldMk cId="1281874439" sldId="328"/>
            <ac:grpSpMk id="63" creationId="{BFA32C95-E79F-DA40-B042-F68013F9B166}"/>
          </ac:grpSpMkLst>
        </pc:grpChg>
        <pc:grpChg chg="mod">
          <ac:chgData name="Philipp Voit" userId="391da9af-e15e-44b9-b5c0-ad93cd747d5c" providerId="ADAL" clId="{A06D084A-5FCF-BC4E-BB09-F25E4BD4D79D}" dt="2021-12-02T13:24:16.802" v="7628"/>
          <ac:grpSpMkLst>
            <pc:docMk/>
            <pc:sldMk cId="1281874439" sldId="328"/>
            <ac:grpSpMk id="64" creationId="{46C24708-DF15-6B4A-9D3A-4BA6B259E7FC}"/>
          </ac:grpSpMkLst>
        </pc:grpChg>
        <pc:grpChg chg="add del mod">
          <ac:chgData name="Philipp Voit" userId="391da9af-e15e-44b9-b5c0-ad93cd747d5c" providerId="ADAL" clId="{A06D084A-5FCF-BC4E-BB09-F25E4BD4D79D}" dt="2021-12-02T13:24:19.550" v="7629"/>
          <ac:grpSpMkLst>
            <pc:docMk/>
            <pc:sldMk cId="1281874439" sldId="328"/>
            <ac:grpSpMk id="69" creationId="{9486A285-8287-B247-9599-08EAF76DB149}"/>
          </ac:grpSpMkLst>
        </pc:grpChg>
        <pc:grpChg chg="mod">
          <ac:chgData name="Philipp Voit" userId="391da9af-e15e-44b9-b5c0-ad93cd747d5c" providerId="ADAL" clId="{A06D084A-5FCF-BC4E-BB09-F25E4BD4D79D}" dt="2021-12-02T13:24:16.802" v="7628"/>
          <ac:grpSpMkLst>
            <pc:docMk/>
            <pc:sldMk cId="1281874439" sldId="328"/>
            <ac:grpSpMk id="70" creationId="{915A33CF-069A-394E-8DC3-98F8850EAEF4}"/>
          </ac:grpSpMkLst>
        </pc:grpChg>
        <pc:grpChg chg="add del mod">
          <ac:chgData name="Philipp Voit" userId="391da9af-e15e-44b9-b5c0-ad93cd747d5c" providerId="ADAL" clId="{A06D084A-5FCF-BC4E-BB09-F25E4BD4D79D}" dt="2021-12-02T13:24:19.550" v="7629"/>
          <ac:grpSpMkLst>
            <pc:docMk/>
            <pc:sldMk cId="1281874439" sldId="328"/>
            <ac:grpSpMk id="75" creationId="{F1938433-E48A-4746-AF91-AC77B22E1974}"/>
          </ac:grpSpMkLst>
        </pc:grpChg>
        <pc:grpChg chg="mod">
          <ac:chgData name="Philipp Voit" userId="391da9af-e15e-44b9-b5c0-ad93cd747d5c" providerId="ADAL" clId="{A06D084A-5FCF-BC4E-BB09-F25E4BD4D79D}" dt="2021-12-02T13:24:16.802" v="7628"/>
          <ac:grpSpMkLst>
            <pc:docMk/>
            <pc:sldMk cId="1281874439" sldId="328"/>
            <ac:grpSpMk id="76" creationId="{862D151A-E63B-3C4F-8E86-F444393D7B90}"/>
          </ac:grpSpMkLst>
        </pc:grpChg>
        <pc:grpChg chg="add del mod">
          <ac:chgData name="Philipp Voit" userId="391da9af-e15e-44b9-b5c0-ad93cd747d5c" providerId="ADAL" clId="{A06D084A-5FCF-BC4E-BB09-F25E4BD4D79D}" dt="2021-12-02T13:24:19.550" v="7629"/>
          <ac:grpSpMkLst>
            <pc:docMk/>
            <pc:sldMk cId="1281874439" sldId="328"/>
            <ac:grpSpMk id="81" creationId="{BD1CE712-9818-8544-98E3-7A135B0778A4}"/>
          </ac:grpSpMkLst>
        </pc:grpChg>
        <pc:grpChg chg="mod">
          <ac:chgData name="Philipp Voit" userId="391da9af-e15e-44b9-b5c0-ad93cd747d5c" providerId="ADAL" clId="{A06D084A-5FCF-BC4E-BB09-F25E4BD4D79D}" dt="2021-12-02T13:24:16.802" v="7628"/>
          <ac:grpSpMkLst>
            <pc:docMk/>
            <pc:sldMk cId="1281874439" sldId="328"/>
            <ac:grpSpMk id="82" creationId="{FF660812-B59A-AC44-AC60-E04FA4B48798}"/>
          </ac:grpSpMkLst>
        </pc:grpChg>
        <pc:grpChg chg="del mod">
          <ac:chgData name="Philipp Voit" userId="391da9af-e15e-44b9-b5c0-ad93cd747d5c" providerId="ADAL" clId="{A06D084A-5FCF-BC4E-BB09-F25E4BD4D79D}" dt="2021-12-02T15:06:05.980" v="8419" actId="165"/>
          <ac:grpSpMkLst>
            <pc:docMk/>
            <pc:sldMk cId="1281874439" sldId="328"/>
            <ac:grpSpMk id="136" creationId="{F0A8EA36-DCC9-B04A-87DA-E2928892CC5B}"/>
          </ac:grpSpMkLst>
        </pc:grpChg>
        <pc:picChg chg="add del mod modCrop">
          <ac:chgData name="Philipp Voit" userId="391da9af-e15e-44b9-b5c0-ad93cd747d5c" providerId="ADAL" clId="{A06D084A-5FCF-BC4E-BB09-F25E4BD4D79D}" dt="2021-12-02T13:26:19.819" v="7669" actId="478"/>
          <ac:picMkLst>
            <pc:docMk/>
            <pc:sldMk cId="1281874439" sldId="328"/>
            <ac:picMk id="6" creationId="{18A3EEAB-6DE2-EB46-957D-25A0460FED33}"/>
          </ac:picMkLst>
        </pc:picChg>
        <pc:picChg chg="del">
          <ac:chgData name="Philipp Voit" userId="391da9af-e15e-44b9-b5c0-ad93cd747d5c" providerId="ADAL" clId="{A06D084A-5FCF-BC4E-BB09-F25E4BD4D79D}" dt="2021-12-02T13:23:30.501" v="7622" actId="478"/>
          <ac:picMkLst>
            <pc:docMk/>
            <pc:sldMk cId="1281874439" sldId="328"/>
            <ac:picMk id="7" creationId="{EA544A15-8C07-3D46-BF15-FD8733150843}"/>
          </ac:picMkLst>
        </pc:picChg>
        <pc:cxnChg chg="add del mod">
          <ac:chgData name="Philipp Voit" userId="391da9af-e15e-44b9-b5c0-ad93cd747d5c" providerId="ADAL" clId="{A06D084A-5FCF-BC4E-BB09-F25E4BD4D79D}" dt="2021-12-02T13:57:09.087" v="8393" actId="478"/>
          <ac:cxnSpMkLst>
            <pc:docMk/>
            <pc:sldMk cId="1281874439" sldId="328"/>
            <ac:cxnSpMk id="9" creationId="{25228628-598B-8247-8ABC-99348DBC2971}"/>
          </ac:cxnSpMkLst>
        </pc:cxnChg>
        <pc:cxnChg chg="add del mod">
          <ac:chgData name="Philipp Voit" userId="391da9af-e15e-44b9-b5c0-ad93cd747d5c" providerId="ADAL" clId="{A06D084A-5FCF-BC4E-BB09-F25E4BD4D79D}" dt="2021-12-02T16:20:57.267" v="9907" actId="478"/>
          <ac:cxnSpMkLst>
            <pc:docMk/>
            <pc:sldMk cId="1281874439" sldId="328"/>
            <ac:cxnSpMk id="12" creationId="{E0EE859D-EDB0-624A-9C12-EEFA78ABD1E3}"/>
          </ac:cxnSpMkLst>
        </pc:cxnChg>
        <pc:cxnChg chg="add mod">
          <ac:chgData name="Philipp Voit" userId="391da9af-e15e-44b9-b5c0-ad93cd747d5c" providerId="ADAL" clId="{A06D084A-5FCF-BC4E-BB09-F25E4BD4D79D}" dt="2021-12-02T16:05:21.688" v="9623" actId="1036"/>
          <ac:cxnSpMkLst>
            <pc:docMk/>
            <pc:sldMk cId="1281874439" sldId="328"/>
            <ac:cxnSpMk id="17" creationId="{BCAFCDE3-5A4F-1A46-BD21-D550A75F9D10}"/>
          </ac:cxnSpMkLst>
        </pc:cxnChg>
        <pc:cxnChg chg="add del mod">
          <ac:chgData name="Philipp Voit" userId="391da9af-e15e-44b9-b5c0-ad93cd747d5c" providerId="ADAL" clId="{A06D084A-5FCF-BC4E-BB09-F25E4BD4D79D}" dt="2021-12-02T16:20:57.267" v="9907" actId="478"/>
          <ac:cxnSpMkLst>
            <pc:docMk/>
            <pc:sldMk cId="1281874439" sldId="328"/>
            <ac:cxnSpMk id="92" creationId="{CEF5F095-E399-854E-9FBE-2CF1F1A37B34}"/>
          </ac:cxnSpMkLst>
        </pc:cxnChg>
        <pc:cxnChg chg="add del mod">
          <ac:chgData name="Philipp Voit" userId="391da9af-e15e-44b9-b5c0-ad93cd747d5c" providerId="ADAL" clId="{A06D084A-5FCF-BC4E-BB09-F25E4BD4D79D}" dt="2021-12-02T16:20:57.267" v="9907" actId="478"/>
          <ac:cxnSpMkLst>
            <pc:docMk/>
            <pc:sldMk cId="1281874439" sldId="328"/>
            <ac:cxnSpMk id="94" creationId="{E8316179-8B6F-2549-A095-23ED3224B86F}"/>
          </ac:cxnSpMkLst>
        </pc:cxnChg>
        <pc:cxnChg chg="add mod">
          <ac:chgData name="Philipp Voit" userId="391da9af-e15e-44b9-b5c0-ad93cd747d5c" providerId="ADAL" clId="{A06D084A-5FCF-BC4E-BB09-F25E4BD4D79D}" dt="2021-12-02T16:27:09.240" v="9972" actId="1076"/>
          <ac:cxnSpMkLst>
            <pc:docMk/>
            <pc:sldMk cId="1281874439" sldId="328"/>
            <ac:cxnSpMk id="100" creationId="{6B656B6E-5B54-0445-BF43-E7E69E48FB58}"/>
          </ac:cxnSpMkLst>
        </pc:cxnChg>
        <pc:cxnChg chg="add del mod">
          <ac:chgData name="Philipp Voit" userId="391da9af-e15e-44b9-b5c0-ad93cd747d5c" providerId="ADAL" clId="{A06D084A-5FCF-BC4E-BB09-F25E4BD4D79D}" dt="2021-12-02T13:56:51.939" v="8376" actId="478"/>
          <ac:cxnSpMkLst>
            <pc:docMk/>
            <pc:sldMk cId="1281874439" sldId="328"/>
            <ac:cxnSpMk id="102" creationId="{2F49C59B-9512-FD45-9EAD-06BA1BD78DB3}"/>
          </ac:cxnSpMkLst>
        </pc:cxnChg>
        <pc:cxnChg chg="add del mod">
          <ac:chgData name="Philipp Voit" userId="391da9af-e15e-44b9-b5c0-ad93cd747d5c" providerId="ADAL" clId="{A06D084A-5FCF-BC4E-BB09-F25E4BD4D79D}" dt="2021-12-02T15:51:52.727" v="9341" actId="478"/>
          <ac:cxnSpMkLst>
            <pc:docMk/>
            <pc:sldMk cId="1281874439" sldId="328"/>
            <ac:cxnSpMk id="106" creationId="{FBA6F9A3-5C49-3744-9819-A0BD69C1D1E7}"/>
          </ac:cxnSpMkLst>
        </pc:cxnChg>
        <pc:cxnChg chg="add del mod">
          <ac:chgData name="Philipp Voit" userId="391da9af-e15e-44b9-b5c0-ad93cd747d5c" providerId="ADAL" clId="{A06D084A-5FCF-BC4E-BB09-F25E4BD4D79D}" dt="2021-12-02T16:03:32.193" v="9531" actId="478"/>
          <ac:cxnSpMkLst>
            <pc:docMk/>
            <pc:sldMk cId="1281874439" sldId="328"/>
            <ac:cxnSpMk id="109" creationId="{AC36AD31-972E-B045-A83E-7CA27975680C}"/>
          </ac:cxnSpMkLst>
        </pc:cxnChg>
        <pc:cxnChg chg="add del mod">
          <ac:chgData name="Philipp Voit" userId="391da9af-e15e-44b9-b5c0-ad93cd747d5c" providerId="ADAL" clId="{A06D084A-5FCF-BC4E-BB09-F25E4BD4D79D}" dt="2021-12-02T15:07:22.710" v="8427"/>
          <ac:cxnSpMkLst>
            <pc:docMk/>
            <pc:sldMk cId="1281874439" sldId="328"/>
            <ac:cxnSpMk id="110" creationId="{F84C41B9-B374-2243-A7EE-AE36BB47131F}"/>
          </ac:cxnSpMkLst>
        </pc:cxnChg>
        <pc:cxnChg chg="add mod">
          <ac:chgData name="Philipp Voit" userId="391da9af-e15e-44b9-b5c0-ad93cd747d5c" providerId="ADAL" clId="{A06D084A-5FCF-BC4E-BB09-F25E4BD4D79D}" dt="2021-12-02T16:05:21.688" v="9623" actId="1036"/>
          <ac:cxnSpMkLst>
            <pc:docMk/>
            <pc:sldMk cId="1281874439" sldId="328"/>
            <ac:cxnSpMk id="129" creationId="{1090D469-0220-674E-B8BD-80E1E7603507}"/>
          </ac:cxnSpMkLst>
        </pc:cxnChg>
        <pc:cxnChg chg="add del mod">
          <ac:chgData name="Philipp Voit" userId="391da9af-e15e-44b9-b5c0-ad93cd747d5c" providerId="ADAL" clId="{A06D084A-5FCF-BC4E-BB09-F25E4BD4D79D}" dt="2021-12-02T16:05:09.058" v="9613" actId="478"/>
          <ac:cxnSpMkLst>
            <pc:docMk/>
            <pc:sldMk cId="1281874439" sldId="328"/>
            <ac:cxnSpMk id="138" creationId="{0D9A955A-E2A9-FB46-B78A-1AACD8722D6A}"/>
          </ac:cxnSpMkLst>
        </pc:cxnChg>
        <pc:cxnChg chg="add mod">
          <ac:chgData name="Philipp Voit" userId="391da9af-e15e-44b9-b5c0-ad93cd747d5c" providerId="ADAL" clId="{A06D084A-5FCF-BC4E-BB09-F25E4BD4D79D}" dt="2021-12-02T16:05:01.161" v="9612"/>
          <ac:cxnSpMkLst>
            <pc:docMk/>
            <pc:sldMk cId="1281874439" sldId="328"/>
            <ac:cxnSpMk id="139" creationId="{30B9276D-FDF8-2449-9204-3B14D9B2A0AB}"/>
          </ac:cxnSpMkLst>
        </pc:cxnChg>
        <pc:cxnChg chg="add del mod">
          <ac:chgData name="Philipp Voit" userId="391da9af-e15e-44b9-b5c0-ad93cd747d5c" providerId="ADAL" clId="{A06D084A-5FCF-BC4E-BB09-F25E4BD4D79D}" dt="2021-12-02T16:20:57.267" v="9907" actId="478"/>
          <ac:cxnSpMkLst>
            <pc:docMk/>
            <pc:sldMk cId="1281874439" sldId="328"/>
            <ac:cxnSpMk id="141" creationId="{9CA24764-F3AA-5F43-8408-F3024342D10F}"/>
          </ac:cxnSpMkLst>
        </pc:cxnChg>
        <pc:cxnChg chg="add mod">
          <ac:chgData name="Philipp Voit" userId="391da9af-e15e-44b9-b5c0-ad93cd747d5c" providerId="ADAL" clId="{A06D084A-5FCF-BC4E-BB09-F25E4BD4D79D}" dt="2021-12-02T16:20:57.811" v="9908"/>
          <ac:cxnSpMkLst>
            <pc:docMk/>
            <pc:sldMk cId="1281874439" sldId="328"/>
            <ac:cxnSpMk id="143" creationId="{0E942DA6-AC48-0B47-A72E-3094665436E3}"/>
          </ac:cxnSpMkLst>
        </pc:cxnChg>
        <pc:cxnChg chg="add mod">
          <ac:chgData name="Philipp Voit" userId="391da9af-e15e-44b9-b5c0-ad93cd747d5c" providerId="ADAL" clId="{A06D084A-5FCF-BC4E-BB09-F25E4BD4D79D}" dt="2021-12-02T16:20:57.811" v="9908"/>
          <ac:cxnSpMkLst>
            <pc:docMk/>
            <pc:sldMk cId="1281874439" sldId="328"/>
            <ac:cxnSpMk id="145" creationId="{C220EDD2-04DC-3E4D-B4C9-6625DF441E2A}"/>
          </ac:cxnSpMkLst>
        </pc:cxnChg>
        <pc:cxnChg chg="add mod">
          <ac:chgData name="Philipp Voit" userId="391da9af-e15e-44b9-b5c0-ad93cd747d5c" providerId="ADAL" clId="{A06D084A-5FCF-BC4E-BB09-F25E4BD4D79D}" dt="2021-12-02T16:20:57.811" v="9908"/>
          <ac:cxnSpMkLst>
            <pc:docMk/>
            <pc:sldMk cId="1281874439" sldId="328"/>
            <ac:cxnSpMk id="147" creationId="{A9B61EE0-F731-A541-B1EA-5D1305C14231}"/>
          </ac:cxnSpMkLst>
        </pc:cxnChg>
        <pc:cxnChg chg="add del mod">
          <ac:chgData name="Philipp Voit" userId="391da9af-e15e-44b9-b5c0-ad93cd747d5c" providerId="ADAL" clId="{A06D084A-5FCF-BC4E-BB09-F25E4BD4D79D}" dt="2021-12-02T17:31:40.530" v="10170" actId="478"/>
          <ac:cxnSpMkLst>
            <pc:docMk/>
            <pc:sldMk cId="1281874439" sldId="328"/>
            <ac:cxnSpMk id="149" creationId="{753269C3-6B15-1345-AB8B-B084AD0F82DD}"/>
          </ac:cxnSpMkLst>
        </pc:cxnChg>
      </pc:sldChg>
      <pc:sldChg chg="modSp del mod">
        <pc:chgData name="Philipp Voit" userId="391da9af-e15e-44b9-b5c0-ad93cd747d5c" providerId="ADAL" clId="{A06D084A-5FCF-BC4E-BB09-F25E4BD4D79D}" dt="2021-12-02T19:14:05.390" v="11363" actId="2696"/>
        <pc:sldMkLst>
          <pc:docMk/>
          <pc:sldMk cId="4067939468" sldId="329"/>
        </pc:sldMkLst>
        <pc:spChg chg="mod">
          <ac:chgData name="Philipp Voit" userId="391da9af-e15e-44b9-b5c0-ad93cd747d5c" providerId="ADAL" clId="{A06D084A-5FCF-BC4E-BB09-F25E4BD4D79D}" dt="2021-12-02T18:39:27.609" v="10592" actId="404"/>
          <ac:spMkLst>
            <pc:docMk/>
            <pc:sldMk cId="4067939468" sldId="329"/>
            <ac:spMk id="5" creationId="{230E94CB-D8BC-524C-A331-F04A2889EBBA}"/>
          </ac:spMkLst>
        </pc:spChg>
      </pc:sldChg>
      <pc:sldChg chg="addSp delSp modSp add del mod ord modShow">
        <pc:chgData name="Philipp Voit" userId="391da9af-e15e-44b9-b5c0-ad93cd747d5c" providerId="ADAL" clId="{A06D084A-5FCF-BC4E-BB09-F25E4BD4D79D}" dt="2021-12-02T16:02:02.150" v="9528" actId="2696"/>
        <pc:sldMkLst>
          <pc:docMk/>
          <pc:sldMk cId="290904050" sldId="330"/>
        </pc:sldMkLst>
        <pc:spChg chg="mod">
          <ac:chgData name="Philipp Voit" userId="391da9af-e15e-44b9-b5c0-ad93cd747d5c" providerId="ADAL" clId="{A06D084A-5FCF-BC4E-BB09-F25E4BD4D79D}" dt="2021-12-02T15:31:20.283" v="8681" actId="1076"/>
          <ac:spMkLst>
            <pc:docMk/>
            <pc:sldMk cId="290904050" sldId="330"/>
            <ac:spMk id="4" creationId="{856669FE-5604-D743-AE67-5306BF3E10DA}"/>
          </ac:spMkLst>
        </pc:spChg>
        <pc:spChg chg="add del mod">
          <ac:chgData name="Philipp Voit" userId="391da9af-e15e-44b9-b5c0-ad93cd747d5c" providerId="ADAL" clId="{A06D084A-5FCF-BC4E-BB09-F25E4BD4D79D}" dt="2021-12-02T15:33:12.549" v="8714" actId="478"/>
          <ac:spMkLst>
            <pc:docMk/>
            <pc:sldMk cId="290904050" sldId="330"/>
            <ac:spMk id="7" creationId="{31D3D51B-0BDA-8145-B90A-B696295B7565}"/>
          </ac:spMkLst>
        </pc:spChg>
        <pc:spChg chg="mod">
          <ac:chgData name="Philipp Voit" userId="391da9af-e15e-44b9-b5c0-ad93cd747d5c" providerId="ADAL" clId="{A06D084A-5FCF-BC4E-BB09-F25E4BD4D79D}" dt="2021-12-02T15:20:05.985" v="8583" actId="20577"/>
          <ac:spMkLst>
            <pc:docMk/>
            <pc:sldMk cId="290904050" sldId="330"/>
            <ac:spMk id="32" creationId="{53D43DFB-49B0-2749-BDBA-C95D69E5290F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38" creationId="{2F724F34-2C90-D841-8A7E-D8CED3E24901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39" creationId="{D5ED0221-87B1-9642-B166-5CF2E06087BA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40" creationId="{02FEF215-26A1-5646-9134-B45AC49CFEAD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43" creationId="{86D84147-C235-6F44-B61D-624C5FACDC16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44" creationId="{59E09463-2F9A-5749-8D43-DE2DC71F17D0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46" creationId="{20DAB939-789B-1D44-AF77-DC4DBCDB3302}"/>
          </ac:spMkLst>
        </pc:spChg>
        <pc:spChg chg="add del mod">
          <ac:chgData name="Philipp Voit" userId="391da9af-e15e-44b9-b5c0-ad93cd747d5c" providerId="ADAL" clId="{A06D084A-5FCF-BC4E-BB09-F25E4BD4D79D}" dt="2021-12-02T15:20:52.819" v="8586"/>
          <ac:spMkLst>
            <pc:docMk/>
            <pc:sldMk cId="290904050" sldId="330"/>
            <ac:spMk id="47" creationId="{0BEB8713-5918-7B4E-9E47-9D6BA557A407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1" creationId="{B9ED6734-887E-3842-838F-A4EF6CCAC070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2" creationId="{5BB83C35-369A-D843-BA06-B28D9F29C7AF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3" creationId="{B9DFC4C9-944F-7243-AF26-58091EC3E29E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6" creationId="{BFA0C8C9-F49E-EB41-BC17-3A21347594CA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7" creationId="{6D331F45-10AE-894B-8039-6E7C01FAB4B8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58" creationId="{303A7740-C2DB-9D44-8D3D-248B1A181ACF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61" creationId="{3A6F31E8-2B5B-F643-B555-5BE7C5224610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62" creationId="{CA9910ED-E698-D946-8824-16FDAA5F4D86}"/>
          </ac:spMkLst>
        </pc:spChg>
        <pc:spChg chg="mod">
          <ac:chgData name="Philipp Voit" userId="391da9af-e15e-44b9-b5c0-ad93cd747d5c" providerId="ADAL" clId="{A06D084A-5FCF-BC4E-BB09-F25E4BD4D79D}" dt="2021-12-02T15:20:49.458" v="8585"/>
          <ac:spMkLst>
            <pc:docMk/>
            <pc:sldMk cId="290904050" sldId="330"/>
            <ac:spMk id="63" creationId="{BF34FD94-E531-4E49-851F-855AADCCB785}"/>
          </ac:spMkLst>
        </pc:spChg>
        <pc:spChg chg="add del mod">
          <ac:chgData name="Philipp Voit" userId="391da9af-e15e-44b9-b5c0-ad93cd747d5c" providerId="ADAL" clId="{A06D084A-5FCF-BC4E-BB09-F25E4BD4D79D}" dt="2021-12-02T15:20:52.819" v="8586"/>
          <ac:spMkLst>
            <pc:docMk/>
            <pc:sldMk cId="290904050" sldId="330"/>
            <ac:spMk id="64" creationId="{34787EEF-7E93-AB4E-B94E-4C99AC26DAC1}"/>
          </ac:spMkLst>
        </pc:spChg>
        <pc:spChg chg="add del mod">
          <ac:chgData name="Philipp Voit" userId="391da9af-e15e-44b9-b5c0-ad93cd747d5c" providerId="ADAL" clId="{A06D084A-5FCF-BC4E-BB09-F25E4BD4D79D}" dt="2021-12-02T15:20:52.819" v="8586"/>
          <ac:spMkLst>
            <pc:docMk/>
            <pc:sldMk cId="290904050" sldId="330"/>
            <ac:spMk id="65" creationId="{C985FD7E-F40D-D84E-90A1-D2A04C7419C9}"/>
          </ac:spMkLst>
        </pc:spChg>
        <pc:spChg chg="add del mod">
          <ac:chgData name="Philipp Voit" userId="391da9af-e15e-44b9-b5c0-ad93cd747d5c" providerId="ADAL" clId="{A06D084A-5FCF-BC4E-BB09-F25E4BD4D79D}" dt="2021-12-02T15:20:52.819" v="8586"/>
          <ac:spMkLst>
            <pc:docMk/>
            <pc:sldMk cId="290904050" sldId="330"/>
            <ac:spMk id="66" creationId="{8250E3E8-25F9-F549-95CC-C9B03D531148}"/>
          </ac:spMkLst>
        </pc:spChg>
        <pc:spChg chg="add del mod">
          <ac:chgData name="Philipp Voit" userId="391da9af-e15e-44b9-b5c0-ad93cd747d5c" providerId="ADAL" clId="{A06D084A-5FCF-BC4E-BB09-F25E4BD4D79D}" dt="2021-12-02T15:20:52.819" v="8586"/>
          <ac:spMkLst>
            <pc:docMk/>
            <pc:sldMk cId="290904050" sldId="330"/>
            <ac:spMk id="67" creationId="{EA7FBE34-05F5-A041-8FE4-261A448E3C6A}"/>
          </ac:spMkLst>
        </pc:spChg>
        <pc:spChg chg="add mod">
          <ac:chgData name="Philipp Voit" userId="391da9af-e15e-44b9-b5c0-ad93cd747d5c" providerId="ADAL" clId="{A06D084A-5FCF-BC4E-BB09-F25E4BD4D79D}" dt="2021-12-02T15:30:38.356" v="8672" actId="1076"/>
          <ac:spMkLst>
            <pc:docMk/>
            <pc:sldMk cId="290904050" sldId="330"/>
            <ac:spMk id="75" creationId="{6521DABE-408A-4047-8DA8-07B2F4DFB95F}"/>
          </ac:spMkLst>
        </pc:spChg>
        <pc:spChg chg="add mod">
          <ac:chgData name="Philipp Voit" userId="391da9af-e15e-44b9-b5c0-ad93cd747d5c" providerId="ADAL" clId="{A06D084A-5FCF-BC4E-BB09-F25E4BD4D79D}" dt="2021-12-02T15:31:38.834" v="8685" actId="1076"/>
          <ac:spMkLst>
            <pc:docMk/>
            <pc:sldMk cId="290904050" sldId="330"/>
            <ac:spMk id="76" creationId="{1D286127-AA72-C94D-9521-A3A04CC2A322}"/>
          </ac:spMkLst>
        </pc:spChg>
        <pc:spChg chg="add mod">
          <ac:chgData name="Philipp Voit" userId="391da9af-e15e-44b9-b5c0-ad93cd747d5c" providerId="ADAL" clId="{A06D084A-5FCF-BC4E-BB09-F25E4BD4D79D}" dt="2021-12-02T15:31:51.548" v="8693" actId="20577"/>
          <ac:spMkLst>
            <pc:docMk/>
            <pc:sldMk cId="290904050" sldId="330"/>
            <ac:spMk id="77" creationId="{B93D6A41-39BC-084F-9E94-5C90BF734291}"/>
          </ac:spMkLst>
        </pc:spChg>
        <pc:spChg chg="add mod">
          <ac:chgData name="Philipp Voit" userId="391da9af-e15e-44b9-b5c0-ad93cd747d5c" providerId="ADAL" clId="{A06D084A-5FCF-BC4E-BB09-F25E4BD4D79D}" dt="2021-12-02T15:31:30.328" v="8683" actId="1076"/>
          <ac:spMkLst>
            <pc:docMk/>
            <pc:sldMk cId="290904050" sldId="330"/>
            <ac:spMk id="78" creationId="{57F0BEFF-7378-B545-BA11-1656A53D460E}"/>
          </ac:spMkLst>
        </pc:spChg>
        <pc:spChg chg="add mod">
          <ac:chgData name="Philipp Voit" userId="391da9af-e15e-44b9-b5c0-ad93cd747d5c" providerId="ADAL" clId="{A06D084A-5FCF-BC4E-BB09-F25E4BD4D79D}" dt="2021-12-02T15:31:28.102" v="8682" actId="1076"/>
          <ac:spMkLst>
            <pc:docMk/>
            <pc:sldMk cId="290904050" sldId="330"/>
            <ac:spMk id="84" creationId="{4B62D1B3-549D-5146-96B1-D8F7FDAA5034}"/>
          </ac:spMkLst>
        </pc:spChg>
        <pc:spChg chg="add mod">
          <ac:chgData name="Philipp Voit" userId="391da9af-e15e-44b9-b5c0-ad93cd747d5c" providerId="ADAL" clId="{A06D084A-5FCF-BC4E-BB09-F25E4BD4D79D}" dt="2021-12-02T15:32:46.033" v="8703" actId="1076"/>
          <ac:spMkLst>
            <pc:docMk/>
            <pc:sldMk cId="290904050" sldId="330"/>
            <ac:spMk id="85" creationId="{5DFD2EAA-A589-C04E-8B5A-1F0853CC3159}"/>
          </ac:spMkLst>
        </pc:spChg>
        <pc:spChg chg="add mod">
          <ac:chgData name="Philipp Voit" userId="391da9af-e15e-44b9-b5c0-ad93cd747d5c" providerId="ADAL" clId="{A06D084A-5FCF-BC4E-BB09-F25E4BD4D79D}" dt="2021-12-02T15:33:03.922" v="8713" actId="1076"/>
          <ac:spMkLst>
            <pc:docMk/>
            <pc:sldMk cId="290904050" sldId="330"/>
            <ac:spMk id="86" creationId="{F6BB9DDB-5A3A-4647-8ABD-E81C21CE8D4A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96" creationId="{092AB19F-98E2-B844-A35F-E4C33420A8FA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97" creationId="{7BE516A2-AFC0-7C43-88DB-DB7ECE1F396F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98" creationId="{27FAC8A0-A710-0046-8C5E-6A884167B99F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01" creationId="{5C7027E0-F04C-BB40-A884-C13134E60719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03" creationId="{2EA86006-9BD1-6B42-BC03-D21632625583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05" creationId="{DC74BFD7-53DE-D94F-B992-22332710DD2A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09" creationId="{683148DC-D30A-9440-90CD-AEAEF62427AF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11" creationId="{4ACC846D-3C9E-BB4D-B2A9-29D1070D5FAC}"/>
          </ac:spMkLst>
        </pc:spChg>
        <pc:spChg chg="mod">
          <ac:chgData name="Philipp Voit" userId="391da9af-e15e-44b9-b5c0-ad93cd747d5c" providerId="ADAL" clId="{A06D084A-5FCF-BC4E-BB09-F25E4BD4D79D}" dt="2021-12-02T15:18:10.068" v="8525" actId="14100"/>
          <ac:spMkLst>
            <pc:docMk/>
            <pc:sldMk cId="290904050" sldId="330"/>
            <ac:spMk id="120" creationId="{36B083F4-EA36-1240-95AB-46AA285421C6}"/>
          </ac:spMkLst>
        </pc:spChg>
        <pc:spChg chg="del">
          <ac:chgData name="Philipp Voit" userId="391da9af-e15e-44b9-b5c0-ad93cd747d5c" providerId="ADAL" clId="{A06D084A-5FCF-BC4E-BB09-F25E4BD4D79D}" dt="2021-12-02T15:18:57.233" v="8526" actId="478"/>
          <ac:spMkLst>
            <pc:docMk/>
            <pc:sldMk cId="290904050" sldId="330"/>
            <ac:spMk id="137" creationId="{E9C11720-9B94-3444-B38D-C1C399E5DCC5}"/>
          </ac:spMkLst>
        </pc:spChg>
        <pc:grpChg chg="add del mod">
          <ac:chgData name="Philipp Voit" userId="391da9af-e15e-44b9-b5c0-ad93cd747d5c" providerId="ADAL" clId="{A06D084A-5FCF-BC4E-BB09-F25E4BD4D79D}" dt="2021-12-02T15:20:52.819" v="8586"/>
          <ac:grpSpMkLst>
            <pc:docMk/>
            <pc:sldMk cId="290904050" sldId="330"/>
            <ac:grpSpMk id="36" creationId="{079245FA-30ED-0E45-8C25-693BD70D18EB}"/>
          </ac:grpSpMkLst>
        </pc:grpChg>
        <pc:grpChg chg="mod">
          <ac:chgData name="Philipp Voit" userId="391da9af-e15e-44b9-b5c0-ad93cd747d5c" providerId="ADAL" clId="{A06D084A-5FCF-BC4E-BB09-F25E4BD4D79D}" dt="2021-12-02T15:20:49.458" v="8585"/>
          <ac:grpSpMkLst>
            <pc:docMk/>
            <pc:sldMk cId="290904050" sldId="330"/>
            <ac:grpSpMk id="37" creationId="{1381735E-CA2B-4046-A097-CFCE2B83E778}"/>
          </ac:grpSpMkLst>
        </pc:grpChg>
        <pc:grpChg chg="add del mod">
          <ac:chgData name="Philipp Voit" userId="391da9af-e15e-44b9-b5c0-ad93cd747d5c" providerId="ADAL" clId="{A06D084A-5FCF-BC4E-BB09-F25E4BD4D79D}" dt="2021-12-02T15:20:52.819" v="8586"/>
          <ac:grpSpMkLst>
            <pc:docMk/>
            <pc:sldMk cId="290904050" sldId="330"/>
            <ac:grpSpMk id="41" creationId="{B27FE4EA-8E77-384E-BE84-634A2A18BB5B}"/>
          </ac:grpSpMkLst>
        </pc:grpChg>
        <pc:grpChg chg="mod">
          <ac:chgData name="Philipp Voit" userId="391da9af-e15e-44b9-b5c0-ad93cd747d5c" providerId="ADAL" clId="{A06D084A-5FCF-BC4E-BB09-F25E4BD4D79D}" dt="2021-12-02T15:20:49.458" v="8585"/>
          <ac:grpSpMkLst>
            <pc:docMk/>
            <pc:sldMk cId="290904050" sldId="330"/>
            <ac:grpSpMk id="42" creationId="{364BEE03-0B5D-AE4E-91AB-D775951D5561}"/>
          </ac:grpSpMkLst>
        </pc:grpChg>
        <pc:grpChg chg="del">
          <ac:chgData name="Philipp Voit" userId="391da9af-e15e-44b9-b5c0-ad93cd747d5c" providerId="ADAL" clId="{A06D084A-5FCF-BC4E-BB09-F25E4BD4D79D}" dt="2021-12-02T15:18:57.233" v="8526" actId="478"/>
          <ac:grpSpMkLst>
            <pc:docMk/>
            <pc:sldMk cId="290904050" sldId="330"/>
            <ac:grpSpMk id="48" creationId="{ADBEC65A-C87C-BA48-AC0A-89AB08D129CE}"/>
          </ac:grpSpMkLst>
        </pc:grpChg>
        <pc:grpChg chg="add del mod">
          <ac:chgData name="Philipp Voit" userId="391da9af-e15e-44b9-b5c0-ad93cd747d5c" providerId="ADAL" clId="{A06D084A-5FCF-BC4E-BB09-F25E4BD4D79D}" dt="2021-12-02T15:20:52.819" v="8586"/>
          <ac:grpSpMkLst>
            <pc:docMk/>
            <pc:sldMk cId="290904050" sldId="330"/>
            <ac:grpSpMk id="49" creationId="{ED314D14-4F7C-9042-8182-6E654B3C08A2}"/>
          </ac:grpSpMkLst>
        </pc:grpChg>
        <pc:grpChg chg="mod">
          <ac:chgData name="Philipp Voit" userId="391da9af-e15e-44b9-b5c0-ad93cd747d5c" providerId="ADAL" clId="{A06D084A-5FCF-BC4E-BB09-F25E4BD4D79D}" dt="2021-12-02T15:20:49.458" v="8585"/>
          <ac:grpSpMkLst>
            <pc:docMk/>
            <pc:sldMk cId="290904050" sldId="330"/>
            <ac:grpSpMk id="50" creationId="{24858ADE-8B72-1D46-88F0-99C01BA0EC4E}"/>
          </ac:grpSpMkLst>
        </pc:grpChg>
        <pc:grpChg chg="add del mod">
          <ac:chgData name="Philipp Voit" userId="391da9af-e15e-44b9-b5c0-ad93cd747d5c" providerId="ADAL" clId="{A06D084A-5FCF-BC4E-BB09-F25E4BD4D79D}" dt="2021-12-02T15:20:52.819" v="8586"/>
          <ac:grpSpMkLst>
            <pc:docMk/>
            <pc:sldMk cId="290904050" sldId="330"/>
            <ac:grpSpMk id="54" creationId="{30AE99FF-8EBA-804C-90E4-1FCB1D3BD5DF}"/>
          </ac:grpSpMkLst>
        </pc:grpChg>
        <pc:grpChg chg="mod">
          <ac:chgData name="Philipp Voit" userId="391da9af-e15e-44b9-b5c0-ad93cd747d5c" providerId="ADAL" clId="{A06D084A-5FCF-BC4E-BB09-F25E4BD4D79D}" dt="2021-12-02T15:20:49.458" v="8585"/>
          <ac:grpSpMkLst>
            <pc:docMk/>
            <pc:sldMk cId="290904050" sldId="330"/>
            <ac:grpSpMk id="55" creationId="{0CC56AA6-212A-9043-BD41-E77879F13910}"/>
          </ac:grpSpMkLst>
        </pc:grpChg>
        <pc:grpChg chg="add del mod">
          <ac:chgData name="Philipp Voit" userId="391da9af-e15e-44b9-b5c0-ad93cd747d5c" providerId="ADAL" clId="{A06D084A-5FCF-BC4E-BB09-F25E4BD4D79D}" dt="2021-12-02T15:20:52.819" v="8586"/>
          <ac:grpSpMkLst>
            <pc:docMk/>
            <pc:sldMk cId="290904050" sldId="330"/>
            <ac:grpSpMk id="59" creationId="{EA52A26E-8973-DB4B-BAA3-95114836859F}"/>
          </ac:grpSpMkLst>
        </pc:grpChg>
        <pc:grpChg chg="mod">
          <ac:chgData name="Philipp Voit" userId="391da9af-e15e-44b9-b5c0-ad93cd747d5c" providerId="ADAL" clId="{A06D084A-5FCF-BC4E-BB09-F25E4BD4D79D}" dt="2021-12-02T15:20:49.458" v="8585"/>
          <ac:grpSpMkLst>
            <pc:docMk/>
            <pc:sldMk cId="290904050" sldId="330"/>
            <ac:grpSpMk id="60" creationId="{373708C0-5A31-C047-AC8E-6F868867B159}"/>
          </ac:grpSpMkLst>
        </pc:grpChg>
        <pc:grpChg chg="del">
          <ac:chgData name="Philipp Voit" userId="391da9af-e15e-44b9-b5c0-ad93cd747d5c" providerId="ADAL" clId="{A06D084A-5FCF-BC4E-BB09-F25E4BD4D79D}" dt="2021-12-02T15:18:57.233" v="8526" actId="478"/>
          <ac:grpSpMkLst>
            <pc:docMk/>
            <pc:sldMk cId="290904050" sldId="330"/>
            <ac:grpSpMk id="136" creationId="{F0A8EA36-DCC9-B04A-87DA-E2928892CC5B}"/>
          </ac:grpSpMkLst>
        </pc:grpChg>
        <pc:picChg chg="add mod modCrop">
          <ac:chgData name="Philipp Voit" userId="391da9af-e15e-44b9-b5c0-ad93cd747d5c" providerId="ADAL" clId="{A06D084A-5FCF-BC4E-BB09-F25E4BD4D79D}" dt="2021-12-02T15:31:28.102" v="8682" actId="1076"/>
          <ac:picMkLst>
            <pc:docMk/>
            <pc:sldMk cId="290904050" sldId="330"/>
            <ac:picMk id="6" creationId="{DD6D1CE7-4933-CB47-8CE7-DD58CF0F4DFF}"/>
          </ac:picMkLst>
        </pc:pic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9" creationId="{E57F6785-B1E0-B842-AFBB-D9D7AB0B2F73}"/>
          </ac:cxnSpMkLst>
        </pc:cxn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71" creationId="{74AA1A3C-EDA5-9146-802B-5F99FFF138B8}"/>
          </ac:cxnSpMkLst>
        </pc:cxn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72" creationId="{C1148159-B506-6E4A-90EC-86FA67C8EEF0}"/>
          </ac:cxnSpMkLst>
        </pc:cxn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73" creationId="{A7542047-E9AF-304E-8819-8F39292011DC}"/>
          </ac:cxnSpMkLst>
        </pc:cxn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74" creationId="{6C087C12-0442-E949-B787-AB7F8794F54E}"/>
          </ac:cxnSpMkLst>
        </pc:cxnChg>
        <pc:cxnChg chg="add mod">
          <ac:chgData name="Philipp Voit" userId="391da9af-e15e-44b9-b5c0-ad93cd747d5c" providerId="ADAL" clId="{A06D084A-5FCF-BC4E-BB09-F25E4BD4D79D}" dt="2021-12-02T15:30:33.625" v="8671" actId="1036"/>
          <ac:cxnSpMkLst>
            <pc:docMk/>
            <pc:sldMk cId="290904050" sldId="330"/>
            <ac:cxnSpMk id="79" creationId="{88584E6E-AC2C-EC4F-A733-48F37816CC41}"/>
          </ac:cxnSpMkLst>
        </pc:cxnChg>
        <pc:cxnChg chg="add mod">
          <ac:chgData name="Philipp Voit" userId="391da9af-e15e-44b9-b5c0-ad93cd747d5c" providerId="ADAL" clId="{A06D084A-5FCF-BC4E-BB09-F25E4BD4D79D}" dt="2021-12-02T15:30:56.170" v="8673" actId="571"/>
          <ac:cxnSpMkLst>
            <pc:docMk/>
            <pc:sldMk cId="290904050" sldId="330"/>
            <ac:cxnSpMk id="82" creationId="{F1B2C6B4-616D-CF4A-8215-BDD103408E58}"/>
          </ac:cxnSpMkLst>
        </pc:cxnChg>
        <pc:cxnChg chg="add mod">
          <ac:chgData name="Philipp Voit" userId="391da9af-e15e-44b9-b5c0-ad93cd747d5c" providerId="ADAL" clId="{A06D084A-5FCF-BC4E-BB09-F25E4BD4D79D}" dt="2021-12-02T15:31:28.102" v="8682" actId="1076"/>
          <ac:cxnSpMkLst>
            <pc:docMk/>
            <pc:sldMk cId="290904050" sldId="330"/>
            <ac:cxnSpMk id="83" creationId="{4D3601CF-ACE3-4B42-B71E-48568674EC41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95" creationId="{4DA3FA9B-E63F-2B47-A222-FA1EE75F3DE1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99" creationId="{3E5DAFB2-58E2-7740-834B-9EA601D9807B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102" creationId="{DD0831C4-7943-EA49-9D0D-0EDB8470C796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106" creationId="{8350E454-070E-B049-A6A3-FC4DB24D7D82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107" creationId="{CDC37F6A-6368-A142-B87F-0908DEEF3F71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108" creationId="{4FB97892-0CDE-9245-845C-024078B18A75}"/>
          </ac:cxnSpMkLst>
        </pc:cxnChg>
        <pc:cxnChg chg="del">
          <ac:chgData name="Philipp Voit" userId="391da9af-e15e-44b9-b5c0-ad93cd747d5c" providerId="ADAL" clId="{A06D084A-5FCF-BC4E-BB09-F25E4BD4D79D}" dt="2021-12-02T15:18:57.233" v="8526" actId="478"/>
          <ac:cxnSpMkLst>
            <pc:docMk/>
            <pc:sldMk cId="290904050" sldId="330"/>
            <ac:cxnSpMk id="110" creationId="{CA878FF6-F9DE-1547-8AE0-9D18EEF49301}"/>
          </ac:cxnSpMkLst>
        </pc:cxnChg>
      </pc:sldChg>
      <pc:sldChg chg="addSp modSp del mod">
        <pc:chgData name="Philipp Voit" userId="391da9af-e15e-44b9-b5c0-ad93cd747d5c" providerId="ADAL" clId="{A06D084A-5FCF-BC4E-BB09-F25E4BD4D79D}" dt="2021-12-02T19:14:08.609" v="11364" actId="2696"/>
        <pc:sldMkLst>
          <pc:docMk/>
          <pc:sldMk cId="3754445705" sldId="330"/>
        </pc:sldMkLst>
        <pc:spChg chg="add mod">
          <ac:chgData name="Philipp Voit" userId="391da9af-e15e-44b9-b5c0-ad93cd747d5c" providerId="ADAL" clId="{A06D084A-5FCF-BC4E-BB09-F25E4BD4D79D}" dt="2021-12-02T18:25:22.727" v="10277"/>
          <ac:spMkLst>
            <pc:docMk/>
            <pc:sldMk cId="3754445705" sldId="330"/>
            <ac:spMk id="5" creationId="{54FA57FA-D5BE-1B44-A264-59FD55AB0145}"/>
          </ac:spMkLst>
        </pc:spChg>
        <pc:graphicFrameChg chg="mod">
          <ac:chgData name="Philipp Voit" userId="391da9af-e15e-44b9-b5c0-ad93cd747d5c" providerId="ADAL" clId="{A06D084A-5FCF-BC4E-BB09-F25E4BD4D79D}" dt="2021-12-02T18:29:31.175" v="10283"/>
          <ac:graphicFrameMkLst>
            <pc:docMk/>
            <pc:sldMk cId="3754445705" sldId="330"/>
            <ac:graphicFrameMk id="116" creationId="{42053040-CE47-4CA5-972D-B1BA2275AE05}"/>
          </ac:graphicFrameMkLst>
        </pc:graphicFrameChg>
      </pc:sldChg>
      <pc:sldChg chg="add del">
        <pc:chgData name="Philipp Voit" userId="391da9af-e15e-44b9-b5c0-ad93cd747d5c" providerId="ADAL" clId="{A06D084A-5FCF-BC4E-BB09-F25E4BD4D79D}" dt="2021-12-02T16:09:21.960" v="9813" actId="2696"/>
        <pc:sldMkLst>
          <pc:docMk/>
          <pc:sldMk cId="2263276754" sldId="331"/>
        </pc:sldMkLst>
      </pc:sldChg>
      <pc:sldChg chg="addSp delSp modSp del mod">
        <pc:chgData name="Philipp Voit" userId="391da9af-e15e-44b9-b5c0-ad93cd747d5c" providerId="ADAL" clId="{A06D084A-5FCF-BC4E-BB09-F25E4BD4D79D}" dt="2021-12-02T19:13:59.845" v="11362" actId="2696"/>
        <pc:sldMkLst>
          <pc:docMk/>
          <pc:sldMk cId="3156613460" sldId="331"/>
        </pc:sldMkLst>
        <pc:spChg chg="mod">
          <ac:chgData name="Philipp Voit" userId="391da9af-e15e-44b9-b5c0-ad93cd747d5c" providerId="ADAL" clId="{A06D084A-5FCF-BC4E-BB09-F25E4BD4D79D}" dt="2021-12-02T18:44:06.164" v="10668" actId="20577"/>
          <ac:spMkLst>
            <pc:docMk/>
            <pc:sldMk cId="3156613460" sldId="331"/>
            <ac:spMk id="2" creationId="{DE651522-F96F-4CE2-86D2-9EC598EA27E3}"/>
          </ac:spMkLst>
        </pc:spChg>
        <pc:spChg chg="add mod">
          <ac:chgData name="Philipp Voit" userId="391da9af-e15e-44b9-b5c0-ad93cd747d5c" providerId="ADAL" clId="{A06D084A-5FCF-BC4E-BB09-F25E4BD4D79D}" dt="2021-12-02T18:47:51.498" v="10721" actId="1076"/>
          <ac:spMkLst>
            <pc:docMk/>
            <pc:sldMk cId="3156613460" sldId="331"/>
            <ac:spMk id="5" creationId="{1916ADC5-3555-AB4B-A5FE-4AE4A3E9A78F}"/>
          </ac:spMkLst>
        </pc:spChg>
        <pc:spChg chg="add mod">
          <ac:chgData name="Philipp Voit" userId="391da9af-e15e-44b9-b5c0-ad93cd747d5c" providerId="ADAL" clId="{A06D084A-5FCF-BC4E-BB09-F25E4BD4D79D}" dt="2021-12-02T18:47:46.070" v="10720" actId="14100"/>
          <ac:spMkLst>
            <pc:docMk/>
            <pc:sldMk cId="3156613460" sldId="331"/>
            <ac:spMk id="7" creationId="{F9DB99C6-B098-E049-81D6-00C2E986044C}"/>
          </ac:spMkLst>
        </pc:spChg>
        <pc:spChg chg="add del mod">
          <ac:chgData name="Philipp Voit" userId="391da9af-e15e-44b9-b5c0-ad93cd747d5c" providerId="ADAL" clId="{A06D084A-5FCF-BC4E-BB09-F25E4BD4D79D}" dt="2021-12-02T18:47:59.500" v="10722" actId="478"/>
          <ac:spMkLst>
            <pc:docMk/>
            <pc:sldMk cId="3156613460" sldId="331"/>
            <ac:spMk id="8" creationId="{3D8EF3C1-949E-A546-A930-03116EFEDA8F}"/>
          </ac:spMkLst>
        </pc:spChg>
        <pc:spChg chg="add mod">
          <ac:chgData name="Philipp Voit" userId="391da9af-e15e-44b9-b5c0-ad93cd747d5c" providerId="ADAL" clId="{A06D084A-5FCF-BC4E-BB09-F25E4BD4D79D}" dt="2021-12-02T19:01:22.755" v="11082" actId="14100"/>
          <ac:spMkLst>
            <pc:docMk/>
            <pc:sldMk cId="3156613460" sldId="331"/>
            <ac:spMk id="11" creationId="{2ECA1237-DE2E-EC4B-BB87-BF8EDF2EF34A}"/>
          </ac:spMkLst>
        </pc:spChg>
        <pc:spChg chg="add mod">
          <ac:chgData name="Philipp Voit" userId="391da9af-e15e-44b9-b5c0-ad93cd747d5c" providerId="ADAL" clId="{A06D084A-5FCF-BC4E-BB09-F25E4BD4D79D}" dt="2021-12-02T18:48:17.147" v="10730" actId="20577"/>
          <ac:spMkLst>
            <pc:docMk/>
            <pc:sldMk cId="3156613460" sldId="331"/>
            <ac:spMk id="14" creationId="{779D7BB9-8C8F-224B-A4CF-09D56FC5023B}"/>
          </ac:spMkLst>
        </pc:spChg>
        <pc:spChg chg="add mod">
          <ac:chgData name="Philipp Voit" userId="391da9af-e15e-44b9-b5c0-ad93cd747d5c" providerId="ADAL" clId="{A06D084A-5FCF-BC4E-BB09-F25E4BD4D79D}" dt="2021-12-02T18:59:02.775" v="11034" actId="1076"/>
          <ac:spMkLst>
            <pc:docMk/>
            <pc:sldMk cId="3156613460" sldId="331"/>
            <ac:spMk id="16" creationId="{246DAA7F-0133-E741-951E-7C9296E295EF}"/>
          </ac:spMkLst>
        </pc:spChg>
        <pc:spChg chg="add mod">
          <ac:chgData name="Philipp Voit" userId="391da9af-e15e-44b9-b5c0-ad93cd747d5c" providerId="ADAL" clId="{A06D084A-5FCF-BC4E-BB09-F25E4BD4D79D}" dt="2021-12-02T18:58:56.773" v="11032" actId="571"/>
          <ac:spMkLst>
            <pc:docMk/>
            <pc:sldMk cId="3156613460" sldId="331"/>
            <ac:spMk id="17" creationId="{03AFFFC1-D105-504D-8596-CD54E046ABC0}"/>
          </ac:spMkLst>
        </pc:spChg>
        <pc:graphicFrameChg chg="del">
          <ac:chgData name="Philipp Voit" userId="391da9af-e15e-44b9-b5c0-ad93cd747d5c" providerId="ADAL" clId="{A06D084A-5FCF-BC4E-BB09-F25E4BD4D79D}" dt="2021-12-02T18:43:31.039" v="10623" actId="478"/>
          <ac:graphicFrameMkLst>
            <pc:docMk/>
            <pc:sldMk cId="3156613460" sldId="331"/>
            <ac:graphicFrameMk id="344" creationId="{AF3BB2AF-F8B6-4C97-B441-288701A75122}"/>
          </ac:graphicFrameMkLst>
        </pc:graphicFrameChg>
        <pc:cxnChg chg="add mod">
          <ac:chgData name="Philipp Voit" userId="391da9af-e15e-44b9-b5c0-ad93cd747d5c" providerId="ADAL" clId="{A06D084A-5FCF-BC4E-BB09-F25E4BD4D79D}" dt="2021-12-02T18:47:20.705" v="10709" actId="1076"/>
          <ac:cxnSpMkLst>
            <pc:docMk/>
            <pc:sldMk cId="3156613460" sldId="331"/>
            <ac:cxnSpMk id="9" creationId="{DE8E4537-B849-3246-94ED-93C70EAD267B}"/>
          </ac:cxnSpMkLst>
        </pc:cxnChg>
        <pc:cxnChg chg="add mod">
          <ac:chgData name="Philipp Voit" userId="391da9af-e15e-44b9-b5c0-ad93cd747d5c" providerId="ADAL" clId="{A06D084A-5FCF-BC4E-BB09-F25E4BD4D79D}" dt="2021-12-02T18:59:00.728" v="11033" actId="1076"/>
          <ac:cxnSpMkLst>
            <pc:docMk/>
            <pc:sldMk cId="3156613460" sldId="331"/>
            <ac:cxnSpMk id="12" creationId="{EB84BA28-BEB1-8248-91BF-9E1828C8B149}"/>
          </ac:cxnSpMkLst>
        </pc:cxnChg>
        <pc:cxnChg chg="add mod">
          <ac:chgData name="Philipp Voit" userId="391da9af-e15e-44b9-b5c0-ad93cd747d5c" providerId="ADAL" clId="{A06D084A-5FCF-BC4E-BB09-F25E4BD4D79D}" dt="2021-12-02T18:59:06.606" v="11035" actId="1076"/>
          <ac:cxnSpMkLst>
            <pc:docMk/>
            <pc:sldMk cId="3156613460" sldId="331"/>
            <ac:cxnSpMk id="13" creationId="{2F1A0D9F-A535-134D-85BB-FEBC8B6DEFCD}"/>
          </ac:cxnSpMkLst>
        </pc:cxnChg>
      </pc:sldChg>
      <pc:sldChg chg="modSp mod ord chgLayout">
        <pc:chgData name="Philipp Voit" userId="391da9af-e15e-44b9-b5c0-ad93cd747d5c" providerId="ADAL" clId="{A06D084A-5FCF-BC4E-BB09-F25E4BD4D79D}" dt="2021-12-02T19:36:38.810" v="11745" actId="14100"/>
        <pc:sldMkLst>
          <pc:docMk/>
          <pc:sldMk cId="3814746397" sldId="332"/>
        </pc:sldMkLst>
        <pc:spChg chg="mod ord">
          <ac:chgData name="Philipp Voit" userId="391da9af-e15e-44b9-b5c0-ad93cd747d5c" providerId="ADAL" clId="{A06D084A-5FCF-BC4E-BB09-F25E4BD4D79D}" dt="2021-12-02T19:36:34.321" v="11744" actId="700"/>
          <ac:spMkLst>
            <pc:docMk/>
            <pc:sldMk cId="3814746397" sldId="332"/>
            <ac:spMk id="2" creationId="{75003C72-8EAA-40C9-B0A1-658FFEE9101E}"/>
          </ac:spMkLst>
        </pc:spChg>
        <pc:spChg chg="mod ord">
          <ac:chgData name="Philipp Voit" userId="391da9af-e15e-44b9-b5c0-ad93cd747d5c" providerId="ADAL" clId="{A06D084A-5FCF-BC4E-BB09-F25E4BD4D79D}" dt="2021-12-02T19:36:34.321" v="11744" actId="700"/>
          <ac:spMkLst>
            <pc:docMk/>
            <pc:sldMk cId="3814746397" sldId="332"/>
            <ac:spMk id="3" creationId="{625BDAAE-F6CA-43DA-AC2A-5658D224137B}"/>
          </ac:spMkLst>
        </pc:spChg>
        <pc:spChg chg="mod ord">
          <ac:chgData name="Philipp Voit" userId="391da9af-e15e-44b9-b5c0-ad93cd747d5c" providerId="ADAL" clId="{A06D084A-5FCF-BC4E-BB09-F25E4BD4D79D}" dt="2021-12-02T19:36:34.321" v="11744" actId="700"/>
          <ac:spMkLst>
            <pc:docMk/>
            <pc:sldMk cId="3814746397" sldId="332"/>
            <ac:spMk id="4" creationId="{3E927A62-41C6-4DE3-94A9-E66C99F3F201}"/>
          </ac:spMkLst>
        </pc:spChg>
        <pc:picChg chg="mod">
          <ac:chgData name="Philipp Voit" userId="391da9af-e15e-44b9-b5c0-ad93cd747d5c" providerId="ADAL" clId="{A06D084A-5FCF-BC4E-BB09-F25E4BD4D79D}" dt="2021-12-02T19:36:38.810" v="11745" actId="14100"/>
          <ac:picMkLst>
            <pc:docMk/>
            <pc:sldMk cId="3814746397" sldId="332"/>
            <ac:picMk id="5" creationId="{7155BDA3-0B59-4C47-8C64-37B5E1489D5D}"/>
          </ac:picMkLst>
        </pc:picChg>
      </pc:sldChg>
      <pc:sldChg chg="modSp mod ord chgLayout">
        <pc:chgData name="Philipp Voit" userId="391da9af-e15e-44b9-b5c0-ad93cd747d5c" providerId="ADAL" clId="{A06D084A-5FCF-BC4E-BB09-F25E4BD4D79D}" dt="2021-12-02T19:37:15.429" v="11755" actId="14100"/>
        <pc:sldMkLst>
          <pc:docMk/>
          <pc:sldMk cId="466765427" sldId="333"/>
        </pc:sldMkLst>
        <pc:spChg chg="mod ord">
          <ac:chgData name="Philipp Voit" userId="391da9af-e15e-44b9-b5c0-ad93cd747d5c" providerId="ADAL" clId="{A06D084A-5FCF-BC4E-BB09-F25E4BD4D79D}" dt="2021-12-02T19:37:11.229" v="11754" actId="20577"/>
          <ac:spMkLst>
            <pc:docMk/>
            <pc:sldMk cId="466765427" sldId="333"/>
            <ac:spMk id="2" creationId="{75003C72-8EAA-40C9-B0A1-658FFEE9101E}"/>
          </ac:spMkLst>
        </pc:spChg>
        <pc:spChg chg="mod ord">
          <ac:chgData name="Philipp Voit" userId="391da9af-e15e-44b9-b5c0-ad93cd747d5c" providerId="ADAL" clId="{A06D084A-5FCF-BC4E-BB09-F25E4BD4D79D}" dt="2021-12-02T19:37:10.312" v="11753" actId="700"/>
          <ac:spMkLst>
            <pc:docMk/>
            <pc:sldMk cId="466765427" sldId="333"/>
            <ac:spMk id="3" creationId="{625BDAAE-F6CA-43DA-AC2A-5658D224137B}"/>
          </ac:spMkLst>
        </pc:spChg>
        <pc:spChg chg="mod ord">
          <ac:chgData name="Philipp Voit" userId="391da9af-e15e-44b9-b5c0-ad93cd747d5c" providerId="ADAL" clId="{A06D084A-5FCF-BC4E-BB09-F25E4BD4D79D}" dt="2021-12-02T19:37:10.312" v="11753" actId="700"/>
          <ac:spMkLst>
            <pc:docMk/>
            <pc:sldMk cId="466765427" sldId="333"/>
            <ac:spMk id="4" creationId="{3E927A62-41C6-4DE3-94A9-E66C99F3F201}"/>
          </ac:spMkLst>
        </pc:spChg>
        <pc:picChg chg="mod">
          <ac:chgData name="Philipp Voit" userId="391da9af-e15e-44b9-b5c0-ad93cd747d5c" providerId="ADAL" clId="{A06D084A-5FCF-BC4E-BB09-F25E4BD4D79D}" dt="2021-12-02T19:37:15.429" v="11755" actId="14100"/>
          <ac:picMkLst>
            <pc:docMk/>
            <pc:sldMk cId="466765427" sldId="333"/>
            <ac:picMk id="6" creationId="{F052A49B-683B-4221-A641-907A778FD463}"/>
          </ac:picMkLst>
        </pc:picChg>
      </pc:sldChg>
      <pc:sldChg chg="modSp mod ord chgLayout">
        <pc:chgData name="Philipp Voit" userId="391da9af-e15e-44b9-b5c0-ad93cd747d5c" providerId="ADAL" clId="{A06D084A-5FCF-BC4E-BB09-F25E4BD4D79D}" dt="2021-12-02T19:37:01.074" v="11751" actId="14100"/>
        <pc:sldMkLst>
          <pc:docMk/>
          <pc:sldMk cId="2752843269" sldId="334"/>
        </pc:sldMkLst>
        <pc:spChg chg="mod ord">
          <ac:chgData name="Philipp Voit" userId="391da9af-e15e-44b9-b5c0-ad93cd747d5c" providerId="ADAL" clId="{A06D084A-5FCF-BC4E-BB09-F25E4BD4D79D}" dt="2021-12-02T19:36:58.443" v="11750" actId="20577"/>
          <ac:spMkLst>
            <pc:docMk/>
            <pc:sldMk cId="2752843269" sldId="334"/>
            <ac:spMk id="2" creationId="{75003C72-8EAA-40C9-B0A1-658FFEE9101E}"/>
          </ac:spMkLst>
        </pc:spChg>
        <pc:spChg chg="mod ord">
          <ac:chgData name="Philipp Voit" userId="391da9af-e15e-44b9-b5c0-ad93cd747d5c" providerId="ADAL" clId="{A06D084A-5FCF-BC4E-BB09-F25E4BD4D79D}" dt="2021-12-02T19:36:55.109" v="11749" actId="700"/>
          <ac:spMkLst>
            <pc:docMk/>
            <pc:sldMk cId="2752843269" sldId="334"/>
            <ac:spMk id="3" creationId="{625BDAAE-F6CA-43DA-AC2A-5658D224137B}"/>
          </ac:spMkLst>
        </pc:spChg>
        <pc:spChg chg="mod ord">
          <ac:chgData name="Philipp Voit" userId="391da9af-e15e-44b9-b5c0-ad93cd747d5c" providerId="ADAL" clId="{A06D084A-5FCF-BC4E-BB09-F25E4BD4D79D}" dt="2021-12-02T19:36:55.109" v="11749" actId="700"/>
          <ac:spMkLst>
            <pc:docMk/>
            <pc:sldMk cId="2752843269" sldId="334"/>
            <ac:spMk id="4" creationId="{3E927A62-41C6-4DE3-94A9-E66C99F3F201}"/>
          </ac:spMkLst>
        </pc:spChg>
        <pc:picChg chg="mod">
          <ac:chgData name="Philipp Voit" userId="391da9af-e15e-44b9-b5c0-ad93cd747d5c" providerId="ADAL" clId="{A06D084A-5FCF-BC4E-BB09-F25E4BD4D79D}" dt="2021-12-02T19:37:01.074" v="11751" actId="14100"/>
          <ac:picMkLst>
            <pc:docMk/>
            <pc:sldMk cId="2752843269" sldId="334"/>
            <ac:picMk id="6" creationId="{C7AE24FE-4DD1-414E-A8DD-FE01DD4DBC08}"/>
          </ac:picMkLst>
        </pc:picChg>
      </pc:sldChg>
      <pc:sldChg chg="addSp delSp modSp add mod">
        <pc:chgData name="Philipp Voit" userId="391da9af-e15e-44b9-b5c0-ad93cd747d5c" providerId="ADAL" clId="{A06D084A-5FCF-BC4E-BB09-F25E4BD4D79D}" dt="2021-12-02T20:48:54.046" v="12193" actId="20577"/>
        <pc:sldMkLst>
          <pc:docMk/>
          <pc:sldMk cId="1681348166" sldId="335"/>
        </pc:sldMkLst>
        <pc:spChg chg="mod">
          <ac:chgData name="Philipp Voit" userId="391da9af-e15e-44b9-b5c0-ad93cd747d5c" providerId="ADAL" clId="{A06D084A-5FCF-BC4E-BB09-F25E4BD4D79D}" dt="2021-12-02T19:18:21.493" v="11419" actId="790"/>
          <ac:spMkLst>
            <pc:docMk/>
            <pc:sldMk cId="1681348166" sldId="335"/>
            <ac:spMk id="3" creationId="{17E66B53-395F-4D8C-95A4-404F9D545CA2}"/>
          </ac:spMkLst>
        </pc:spChg>
        <pc:spChg chg="mod">
          <ac:chgData name="Philipp Voit" userId="391da9af-e15e-44b9-b5c0-ad93cd747d5c" providerId="ADAL" clId="{A06D084A-5FCF-BC4E-BB09-F25E4BD4D79D}" dt="2021-12-02T20:48:54.046" v="12193" actId="20577"/>
          <ac:spMkLst>
            <pc:docMk/>
            <pc:sldMk cId="1681348166" sldId="335"/>
            <ac:spMk id="5" creationId="{54FA57FA-D5BE-1B44-A264-59FD55AB0145}"/>
          </ac:spMkLst>
        </pc:spChg>
        <pc:spChg chg="add del mod">
          <ac:chgData name="Philipp Voit" userId="391da9af-e15e-44b9-b5c0-ad93cd747d5c" providerId="ADAL" clId="{A06D084A-5FCF-BC4E-BB09-F25E4BD4D79D}" dt="2021-12-02T19:00:22.907" v="11042"/>
          <ac:spMkLst>
            <pc:docMk/>
            <pc:sldMk cId="1681348166" sldId="335"/>
            <ac:spMk id="6" creationId="{70346F5C-1C78-1448-87ED-0ADA90FA0800}"/>
          </ac:spMkLst>
        </pc:spChg>
        <pc:spChg chg="add mod">
          <ac:chgData name="Philipp Voit" userId="391da9af-e15e-44b9-b5c0-ad93cd747d5c" providerId="ADAL" clId="{A06D084A-5FCF-BC4E-BB09-F25E4BD4D79D}" dt="2021-12-02T19:16:57.921" v="11388" actId="1076"/>
          <ac:spMkLst>
            <pc:docMk/>
            <pc:sldMk cId="1681348166" sldId="335"/>
            <ac:spMk id="7" creationId="{02074EAC-5E22-8C4E-9043-8F4C002BC824}"/>
          </ac:spMkLst>
        </pc:spChg>
        <pc:spChg chg="add del mod">
          <ac:chgData name="Philipp Voit" userId="391da9af-e15e-44b9-b5c0-ad93cd747d5c" providerId="ADAL" clId="{A06D084A-5FCF-BC4E-BB09-F25E4BD4D79D}" dt="2021-12-02T18:37:33.870" v="10545" actId="478"/>
          <ac:spMkLst>
            <pc:docMk/>
            <pc:sldMk cId="1681348166" sldId="335"/>
            <ac:spMk id="9" creationId="{3B404FE3-B77F-4842-A025-F91B9FBF9776}"/>
          </ac:spMkLst>
        </pc:spChg>
        <pc:spChg chg="add mod">
          <ac:chgData name="Philipp Voit" userId="391da9af-e15e-44b9-b5c0-ad93cd747d5c" providerId="ADAL" clId="{A06D084A-5FCF-BC4E-BB09-F25E4BD4D79D}" dt="2021-12-02T19:17:05.941" v="11392" actId="1076"/>
          <ac:spMkLst>
            <pc:docMk/>
            <pc:sldMk cId="1681348166" sldId="335"/>
            <ac:spMk id="12" creationId="{D104D266-5396-624C-8B4C-98E630A3F1FC}"/>
          </ac:spMkLst>
        </pc:spChg>
        <pc:spChg chg="add mod">
          <ac:chgData name="Philipp Voit" userId="391da9af-e15e-44b9-b5c0-ad93cd747d5c" providerId="ADAL" clId="{A06D084A-5FCF-BC4E-BB09-F25E4BD4D79D}" dt="2021-12-02T19:17:17.496" v="11397" actId="1076"/>
          <ac:spMkLst>
            <pc:docMk/>
            <pc:sldMk cId="1681348166" sldId="335"/>
            <ac:spMk id="13" creationId="{6FD7D3CA-7B6F-F74A-9EC4-B044860B1B0C}"/>
          </ac:spMkLst>
        </pc:spChg>
        <pc:spChg chg="add mod">
          <ac:chgData name="Philipp Voit" userId="391da9af-e15e-44b9-b5c0-ad93cd747d5c" providerId="ADAL" clId="{A06D084A-5FCF-BC4E-BB09-F25E4BD4D79D}" dt="2021-12-02T19:17:30.736" v="11401" actId="1076"/>
          <ac:spMkLst>
            <pc:docMk/>
            <pc:sldMk cId="1681348166" sldId="335"/>
            <ac:spMk id="14" creationId="{147AEE1B-0038-054E-8B5B-77605872046A}"/>
          </ac:spMkLst>
        </pc:spChg>
        <pc:spChg chg="add mod">
          <ac:chgData name="Philipp Voit" userId="391da9af-e15e-44b9-b5c0-ad93cd747d5c" providerId="ADAL" clId="{A06D084A-5FCF-BC4E-BB09-F25E4BD4D79D}" dt="2021-12-02T19:00:21.181" v="11040" actId="1076"/>
          <ac:spMkLst>
            <pc:docMk/>
            <pc:sldMk cId="1681348166" sldId="335"/>
            <ac:spMk id="15" creationId="{86F16265-95D4-824C-818C-2D89A08B0A98}"/>
          </ac:spMkLst>
        </pc:spChg>
        <pc:spChg chg="add mod">
          <ac:chgData name="Philipp Voit" userId="391da9af-e15e-44b9-b5c0-ad93cd747d5c" providerId="ADAL" clId="{A06D084A-5FCF-BC4E-BB09-F25E4BD4D79D}" dt="2021-12-02T19:24:55.152" v="11580" actId="20577"/>
          <ac:spMkLst>
            <pc:docMk/>
            <pc:sldMk cId="1681348166" sldId="335"/>
            <ac:spMk id="22" creationId="{75830330-C38D-E947-BCA4-44F2F75F2ABF}"/>
          </ac:spMkLst>
        </pc:spChg>
        <pc:spChg chg="add mod">
          <ac:chgData name="Philipp Voit" userId="391da9af-e15e-44b9-b5c0-ad93cd747d5c" providerId="ADAL" clId="{A06D084A-5FCF-BC4E-BB09-F25E4BD4D79D}" dt="2021-12-02T19:20:27.239" v="11470" actId="1076"/>
          <ac:spMkLst>
            <pc:docMk/>
            <pc:sldMk cId="1681348166" sldId="335"/>
            <ac:spMk id="24" creationId="{14C78DC7-5815-974F-9A74-BDC2CCECFF32}"/>
          </ac:spMkLst>
        </pc:spChg>
        <pc:spChg chg="add mod">
          <ac:chgData name="Philipp Voit" userId="391da9af-e15e-44b9-b5c0-ad93cd747d5c" providerId="ADAL" clId="{A06D084A-5FCF-BC4E-BB09-F25E4BD4D79D}" dt="2021-12-02T19:00:21.181" v="11040" actId="1076"/>
          <ac:spMkLst>
            <pc:docMk/>
            <pc:sldMk cId="1681348166" sldId="335"/>
            <ac:spMk id="27" creationId="{2ED82361-C18A-5445-AF53-484DE1C773B5}"/>
          </ac:spMkLst>
        </pc:spChg>
        <pc:spChg chg="add mod">
          <ac:chgData name="Philipp Voit" userId="391da9af-e15e-44b9-b5c0-ad93cd747d5c" providerId="ADAL" clId="{A06D084A-5FCF-BC4E-BB09-F25E4BD4D79D}" dt="2021-12-02T19:00:21.181" v="11040" actId="1076"/>
          <ac:spMkLst>
            <pc:docMk/>
            <pc:sldMk cId="1681348166" sldId="335"/>
            <ac:spMk id="28" creationId="{DDE613E3-0ABF-FC4B-A012-881551C19792}"/>
          </ac:spMkLst>
        </pc:spChg>
        <pc:spChg chg="add mod">
          <ac:chgData name="Philipp Voit" userId="391da9af-e15e-44b9-b5c0-ad93cd747d5c" providerId="ADAL" clId="{A06D084A-5FCF-BC4E-BB09-F25E4BD4D79D}" dt="2021-12-02T19:23:31.493" v="11546" actId="1076"/>
          <ac:spMkLst>
            <pc:docMk/>
            <pc:sldMk cId="1681348166" sldId="335"/>
            <ac:spMk id="29" creationId="{32FC6056-634A-6244-A57C-3FDEC00D7DF2}"/>
          </ac:spMkLst>
        </pc:spChg>
        <pc:spChg chg="add del mod">
          <ac:chgData name="Philipp Voit" userId="391da9af-e15e-44b9-b5c0-ad93cd747d5c" providerId="ADAL" clId="{A06D084A-5FCF-BC4E-BB09-F25E4BD4D79D}" dt="2021-12-02T18:38:06.444" v="10558" actId="478"/>
          <ac:spMkLst>
            <pc:docMk/>
            <pc:sldMk cId="1681348166" sldId="335"/>
            <ac:spMk id="30" creationId="{C9B293D0-8EA6-0049-B9DD-25D1EE803903}"/>
          </ac:spMkLst>
        </pc:spChg>
        <pc:spChg chg="add del mod">
          <ac:chgData name="Philipp Voit" userId="391da9af-e15e-44b9-b5c0-ad93cd747d5c" providerId="ADAL" clId="{A06D084A-5FCF-BC4E-BB09-F25E4BD4D79D}" dt="2021-12-02T18:37:54.558" v="10553" actId="478"/>
          <ac:spMkLst>
            <pc:docMk/>
            <pc:sldMk cId="1681348166" sldId="335"/>
            <ac:spMk id="31" creationId="{3721E826-B842-2045-92BE-D3192EEAFF6D}"/>
          </ac:spMkLst>
        </pc:spChg>
        <pc:spChg chg="add mod">
          <ac:chgData name="Philipp Voit" userId="391da9af-e15e-44b9-b5c0-ad93cd747d5c" providerId="ADAL" clId="{A06D084A-5FCF-BC4E-BB09-F25E4BD4D79D}" dt="2021-12-02T19:24:07.632" v="11561" actId="20577"/>
          <ac:spMkLst>
            <pc:docMk/>
            <pc:sldMk cId="1681348166" sldId="335"/>
            <ac:spMk id="32" creationId="{B3916F68-CB19-FA49-80AD-C245C8E6FE92}"/>
          </ac:spMkLst>
        </pc:spChg>
        <pc:spChg chg="add mod">
          <ac:chgData name="Philipp Voit" userId="391da9af-e15e-44b9-b5c0-ad93cd747d5c" providerId="ADAL" clId="{A06D084A-5FCF-BC4E-BB09-F25E4BD4D79D}" dt="2021-12-02T19:23:27.987" v="11545" actId="1076"/>
          <ac:spMkLst>
            <pc:docMk/>
            <pc:sldMk cId="1681348166" sldId="335"/>
            <ac:spMk id="33" creationId="{508D037B-7C8C-A34F-B687-994E6AFB8517}"/>
          </ac:spMkLst>
        </pc:spChg>
        <pc:spChg chg="add mod">
          <ac:chgData name="Philipp Voit" userId="391da9af-e15e-44b9-b5c0-ad93cd747d5c" providerId="ADAL" clId="{A06D084A-5FCF-BC4E-BB09-F25E4BD4D79D}" dt="2021-12-02T19:23:36.257" v="11547" actId="1076"/>
          <ac:spMkLst>
            <pc:docMk/>
            <pc:sldMk cId="1681348166" sldId="335"/>
            <ac:spMk id="34" creationId="{45E87BBA-DE0F-7244-8272-A0FCA70A60C7}"/>
          </ac:spMkLst>
        </pc:spChg>
        <pc:spChg chg="add mod">
          <ac:chgData name="Philipp Voit" userId="391da9af-e15e-44b9-b5c0-ad93cd747d5c" providerId="ADAL" clId="{A06D084A-5FCF-BC4E-BB09-F25E4BD4D79D}" dt="2021-12-02T19:21:49.303" v="11506" actId="113"/>
          <ac:spMkLst>
            <pc:docMk/>
            <pc:sldMk cId="1681348166" sldId="335"/>
            <ac:spMk id="35" creationId="{73F99BC2-15DC-F54D-8F65-BD80A17D11B0}"/>
          </ac:spMkLst>
        </pc:spChg>
        <pc:spChg chg="add mod">
          <ac:chgData name="Philipp Voit" userId="391da9af-e15e-44b9-b5c0-ad93cd747d5c" providerId="ADAL" clId="{A06D084A-5FCF-BC4E-BB09-F25E4BD4D79D}" dt="2021-12-02T19:21:56.549" v="11509" actId="20577"/>
          <ac:spMkLst>
            <pc:docMk/>
            <pc:sldMk cId="1681348166" sldId="335"/>
            <ac:spMk id="36" creationId="{8A23944E-CF10-3A43-B920-9CD9A2863696}"/>
          </ac:spMkLst>
        </pc:spChg>
        <pc:spChg chg="add mod">
          <ac:chgData name="Philipp Voit" userId="391da9af-e15e-44b9-b5c0-ad93cd747d5c" providerId="ADAL" clId="{A06D084A-5FCF-BC4E-BB09-F25E4BD4D79D}" dt="2021-12-02T19:23:15.778" v="11543" actId="20577"/>
          <ac:spMkLst>
            <pc:docMk/>
            <pc:sldMk cId="1681348166" sldId="335"/>
            <ac:spMk id="37" creationId="{E472440A-DCD1-F04A-A5F1-EA6D3F08F694}"/>
          </ac:spMkLst>
        </pc:spChg>
        <pc:spChg chg="add mod">
          <ac:chgData name="Philipp Voit" userId="391da9af-e15e-44b9-b5c0-ad93cd747d5c" providerId="ADAL" clId="{A06D084A-5FCF-BC4E-BB09-F25E4BD4D79D}" dt="2021-12-02T19:23:18.674" v="11544" actId="113"/>
          <ac:spMkLst>
            <pc:docMk/>
            <pc:sldMk cId="1681348166" sldId="335"/>
            <ac:spMk id="38" creationId="{10064F8C-BA66-E64D-9AC0-5BC781112B0D}"/>
          </ac:spMkLst>
        </pc:spChg>
        <pc:spChg chg="add mod">
          <ac:chgData name="Philipp Voit" userId="391da9af-e15e-44b9-b5c0-ad93cd747d5c" providerId="ADAL" clId="{A06D084A-5FCF-BC4E-BB09-F25E4BD4D79D}" dt="2021-12-02T18:38:58.036" v="10587" actId="571"/>
          <ac:spMkLst>
            <pc:docMk/>
            <pc:sldMk cId="1681348166" sldId="335"/>
            <ac:spMk id="39" creationId="{CCECEC55-1ADF-6C48-A3EA-372DB748207B}"/>
          </ac:spMkLst>
        </pc:spChg>
        <pc:spChg chg="add mod">
          <ac:chgData name="Philipp Voit" userId="391da9af-e15e-44b9-b5c0-ad93cd747d5c" providerId="ADAL" clId="{A06D084A-5FCF-BC4E-BB09-F25E4BD4D79D}" dt="2021-12-02T19:22:08.144" v="11519" actId="20577"/>
          <ac:spMkLst>
            <pc:docMk/>
            <pc:sldMk cId="1681348166" sldId="335"/>
            <ac:spMk id="40" creationId="{19510654-C48C-7E44-AE95-FEA629A4E15C}"/>
          </ac:spMkLst>
        </pc:spChg>
        <pc:spChg chg="add mod">
          <ac:chgData name="Philipp Voit" userId="391da9af-e15e-44b9-b5c0-ad93cd747d5c" providerId="ADAL" clId="{A06D084A-5FCF-BC4E-BB09-F25E4BD4D79D}" dt="2021-12-02T19:22:18.198" v="11539"/>
          <ac:spMkLst>
            <pc:docMk/>
            <pc:sldMk cId="1681348166" sldId="335"/>
            <ac:spMk id="41" creationId="{359E3C36-9F0F-1246-9534-DE5A05A61898}"/>
          </ac:spMkLst>
        </pc:spChg>
        <pc:spChg chg="add mod">
          <ac:chgData name="Philipp Voit" userId="391da9af-e15e-44b9-b5c0-ad93cd747d5c" providerId="ADAL" clId="{A06D084A-5FCF-BC4E-BB09-F25E4BD4D79D}" dt="2021-12-02T19:19:14.967" v="11429" actId="1076"/>
          <ac:spMkLst>
            <pc:docMk/>
            <pc:sldMk cId="1681348166" sldId="335"/>
            <ac:spMk id="42" creationId="{FC3C141E-A607-024C-82FD-215A51436B02}"/>
          </ac:spMkLst>
        </pc:spChg>
        <pc:spChg chg="add mod">
          <ac:chgData name="Philipp Voit" userId="391da9af-e15e-44b9-b5c0-ad93cd747d5c" providerId="ADAL" clId="{A06D084A-5FCF-BC4E-BB09-F25E4BD4D79D}" dt="2021-12-02T19:21:21.418" v="11501" actId="1076"/>
          <ac:spMkLst>
            <pc:docMk/>
            <pc:sldMk cId="1681348166" sldId="335"/>
            <ac:spMk id="43" creationId="{1EE02745-FF1D-3B4F-B01F-C2C0AC82923A}"/>
          </ac:spMkLst>
        </pc:spChg>
        <pc:spChg chg="add mod">
          <ac:chgData name="Philipp Voit" userId="391da9af-e15e-44b9-b5c0-ad93cd747d5c" providerId="ADAL" clId="{A06D084A-5FCF-BC4E-BB09-F25E4BD4D79D}" dt="2021-12-02T19:25:05.552" v="11582" actId="20577"/>
          <ac:spMkLst>
            <pc:docMk/>
            <pc:sldMk cId="1681348166" sldId="335"/>
            <ac:spMk id="44" creationId="{1B4345E7-1A03-144B-8D85-50FBA92EA39A}"/>
          </ac:spMkLst>
        </pc:spChg>
        <pc:spChg chg="add mod">
          <ac:chgData name="Philipp Voit" userId="391da9af-e15e-44b9-b5c0-ad93cd747d5c" providerId="ADAL" clId="{A06D084A-5FCF-BC4E-BB09-F25E4BD4D79D}" dt="2021-12-02T19:21:26.828" v="11503" actId="1076"/>
          <ac:spMkLst>
            <pc:docMk/>
            <pc:sldMk cId="1681348166" sldId="335"/>
            <ac:spMk id="45" creationId="{ADE00512-5A90-C54F-98D9-31FE89519341}"/>
          </ac:spMkLst>
        </pc:spChg>
        <pc:spChg chg="add mod">
          <ac:chgData name="Philipp Voit" userId="391da9af-e15e-44b9-b5c0-ad93cd747d5c" providerId="ADAL" clId="{A06D084A-5FCF-BC4E-BB09-F25E4BD4D79D}" dt="2021-12-02T19:21:29.440" v="11504" actId="1076"/>
          <ac:spMkLst>
            <pc:docMk/>
            <pc:sldMk cId="1681348166" sldId="335"/>
            <ac:spMk id="46" creationId="{CBE2C568-1265-E340-9390-441DB862EB60}"/>
          </ac:spMkLst>
        </pc:spChg>
        <pc:spChg chg="mod">
          <ac:chgData name="Philipp Voit" userId="391da9af-e15e-44b9-b5c0-ad93cd747d5c" providerId="ADAL" clId="{A06D084A-5FCF-BC4E-BB09-F25E4BD4D79D}" dt="2021-12-02T19:22:14.942" v="11538" actId="20577"/>
          <ac:spMkLst>
            <pc:docMk/>
            <pc:sldMk cId="1681348166" sldId="335"/>
            <ac:spMk id="47" creationId="{8D82728E-7EF0-8545-96E7-EA6F46725E5F}"/>
          </ac:spMkLst>
        </pc:spChg>
        <pc:graphicFrameChg chg="del mod">
          <ac:chgData name="Philipp Voit" userId="391da9af-e15e-44b9-b5c0-ad93cd747d5c" providerId="ADAL" clId="{A06D084A-5FCF-BC4E-BB09-F25E4BD4D79D}" dt="2021-12-02T19:00:25.870" v="11043" actId="478"/>
          <ac:graphicFrameMkLst>
            <pc:docMk/>
            <pc:sldMk cId="1681348166" sldId="335"/>
            <ac:graphicFrameMk id="116" creationId="{42053040-CE47-4CA5-972D-B1BA2275AE05}"/>
          </ac:graphicFrameMkLst>
        </pc:graphicFrameChg>
        <pc:cxnChg chg="add mod">
          <ac:chgData name="Philipp Voit" userId="391da9af-e15e-44b9-b5c0-ad93cd747d5c" providerId="ADAL" clId="{A06D084A-5FCF-BC4E-BB09-F25E4BD4D79D}" dt="2021-12-02T19:00:21.181" v="11040" actId="1076"/>
          <ac:cxnSpMkLst>
            <pc:docMk/>
            <pc:sldMk cId="1681348166" sldId="335"/>
            <ac:cxnSpMk id="8" creationId="{3B889126-D356-4F42-990D-E27E1B66B3BD}"/>
          </ac:cxnSpMkLst>
        </pc:cxnChg>
        <pc:cxnChg chg="add mod">
          <ac:chgData name="Philipp Voit" userId="391da9af-e15e-44b9-b5c0-ad93cd747d5c" providerId="ADAL" clId="{A06D084A-5FCF-BC4E-BB09-F25E4BD4D79D}" dt="2021-12-02T19:19:23.756" v="11438" actId="1036"/>
          <ac:cxnSpMkLst>
            <pc:docMk/>
            <pc:sldMk cId="1681348166" sldId="335"/>
            <ac:cxnSpMk id="16" creationId="{AD7678F8-F3A9-BE42-A8AB-CBE3BB4D397C}"/>
          </ac:cxnSpMkLst>
        </pc:cxnChg>
        <pc:cxnChg chg="add del mod">
          <ac:chgData name="Philipp Voit" userId="391da9af-e15e-44b9-b5c0-ad93cd747d5c" providerId="ADAL" clId="{A06D084A-5FCF-BC4E-BB09-F25E4BD4D79D}" dt="2021-12-02T18:34:10.273" v="10410" actId="478"/>
          <ac:cxnSpMkLst>
            <pc:docMk/>
            <pc:sldMk cId="1681348166" sldId="335"/>
            <ac:cxnSpMk id="19" creationId="{A4A73C8C-B6F2-044F-8BA0-E40B74897D62}"/>
          </ac:cxnSpMkLst>
        </pc:cxnChg>
        <pc:cxnChg chg="add del mod">
          <ac:chgData name="Philipp Voit" userId="391da9af-e15e-44b9-b5c0-ad93cd747d5c" providerId="ADAL" clId="{A06D084A-5FCF-BC4E-BB09-F25E4BD4D79D}" dt="2021-12-02T18:34:10.273" v="10410" actId="478"/>
          <ac:cxnSpMkLst>
            <pc:docMk/>
            <pc:sldMk cId="1681348166" sldId="335"/>
            <ac:cxnSpMk id="20" creationId="{ADA4A091-7F77-C44E-BACB-CEAE1F439A17}"/>
          </ac:cxnSpMkLst>
        </pc:cxnChg>
        <pc:cxnChg chg="add del mod">
          <ac:chgData name="Philipp Voit" userId="391da9af-e15e-44b9-b5c0-ad93cd747d5c" providerId="ADAL" clId="{A06D084A-5FCF-BC4E-BB09-F25E4BD4D79D}" dt="2021-12-02T18:34:10.273" v="10410" actId="478"/>
          <ac:cxnSpMkLst>
            <pc:docMk/>
            <pc:sldMk cId="1681348166" sldId="335"/>
            <ac:cxnSpMk id="21" creationId="{CAC8BDBA-27A2-CC47-914C-64D014F4CB2F}"/>
          </ac:cxnSpMkLst>
        </pc:cxnChg>
        <pc:cxnChg chg="add mod">
          <ac:chgData name="Philipp Voit" userId="391da9af-e15e-44b9-b5c0-ad93cd747d5c" providerId="ADAL" clId="{A06D084A-5FCF-BC4E-BB09-F25E4BD4D79D}" dt="2021-12-02T19:19:23.756" v="11438" actId="1036"/>
          <ac:cxnSpMkLst>
            <pc:docMk/>
            <pc:sldMk cId="1681348166" sldId="335"/>
            <ac:cxnSpMk id="25" creationId="{3F35B9BE-49AE-8140-9FA0-64A398775FFD}"/>
          </ac:cxnSpMkLst>
        </pc:cxnChg>
        <pc:cxnChg chg="add mod">
          <ac:chgData name="Philipp Voit" userId="391da9af-e15e-44b9-b5c0-ad93cd747d5c" providerId="ADAL" clId="{A06D084A-5FCF-BC4E-BB09-F25E4BD4D79D}" dt="2021-12-02T19:19:23.756" v="11438" actId="1036"/>
          <ac:cxnSpMkLst>
            <pc:docMk/>
            <pc:sldMk cId="1681348166" sldId="335"/>
            <ac:cxnSpMk id="26" creationId="{B482FDFA-F211-6940-A826-109E1D39FEBE}"/>
          </ac:cxnSpMkLst>
        </pc:cxnChg>
      </pc:sldChg>
      <pc:sldChg chg="add del">
        <pc:chgData name="Philipp Voit" userId="391da9af-e15e-44b9-b5c0-ad93cd747d5c" providerId="ADAL" clId="{A06D084A-5FCF-BC4E-BB09-F25E4BD4D79D}" dt="2021-12-02T19:14:17.422" v="11366" actId="2696"/>
        <pc:sldMkLst>
          <pc:docMk/>
          <pc:sldMk cId="1275353775" sldId="336"/>
        </pc:sldMkLst>
      </pc:sldChg>
      <pc:sldChg chg="addSp delSp modSp add del mod ord">
        <pc:chgData name="Philipp Voit" userId="391da9af-e15e-44b9-b5c0-ad93cd747d5c" providerId="ADAL" clId="{A06D084A-5FCF-BC4E-BB09-F25E4BD4D79D}" dt="2021-12-02T19:14:10.267" v="11365" actId="2696"/>
        <pc:sldMkLst>
          <pc:docMk/>
          <pc:sldMk cId="941162968" sldId="337"/>
        </pc:sldMkLst>
        <pc:spChg chg="mod">
          <ac:chgData name="Philipp Voit" userId="391da9af-e15e-44b9-b5c0-ad93cd747d5c" providerId="ADAL" clId="{A06D084A-5FCF-BC4E-BB09-F25E4BD4D79D}" dt="2021-12-02T18:50:15.276" v="10756" actId="1076"/>
          <ac:spMkLst>
            <pc:docMk/>
            <pc:sldMk cId="941162968" sldId="337"/>
            <ac:spMk id="5" creationId="{1916ADC5-3555-AB4B-A5FE-4AE4A3E9A78F}"/>
          </ac:spMkLst>
        </pc:spChg>
        <pc:spChg chg="mod">
          <ac:chgData name="Philipp Voit" userId="391da9af-e15e-44b9-b5c0-ad93cd747d5c" providerId="ADAL" clId="{A06D084A-5FCF-BC4E-BB09-F25E4BD4D79D}" dt="2021-12-02T18:50:19.660" v="10757" actId="1076"/>
          <ac:spMkLst>
            <pc:docMk/>
            <pc:sldMk cId="941162968" sldId="337"/>
            <ac:spMk id="7" creationId="{F9DB99C6-B098-E049-81D6-00C2E986044C}"/>
          </ac:spMkLst>
        </pc:spChg>
        <pc:spChg chg="mod">
          <ac:chgData name="Philipp Voit" userId="391da9af-e15e-44b9-b5c0-ad93cd747d5c" providerId="ADAL" clId="{A06D084A-5FCF-BC4E-BB09-F25E4BD4D79D}" dt="2021-12-02T18:50:22.742" v="10758" actId="1076"/>
          <ac:spMkLst>
            <pc:docMk/>
            <pc:sldMk cId="941162968" sldId="337"/>
            <ac:spMk id="14" creationId="{779D7BB9-8C8F-224B-A4CF-09D56FC5023B}"/>
          </ac:spMkLst>
        </pc:spChg>
        <pc:spChg chg="add mod">
          <ac:chgData name="Philipp Voit" userId="391da9af-e15e-44b9-b5c0-ad93cd747d5c" providerId="ADAL" clId="{A06D084A-5FCF-BC4E-BB09-F25E4BD4D79D}" dt="2021-12-02T18:51:23.009" v="10798" actId="1076"/>
          <ac:spMkLst>
            <pc:docMk/>
            <pc:sldMk cId="941162968" sldId="337"/>
            <ac:spMk id="17" creationId="{BF4659F7-1BA6-5746-930A-E0B0DD27A337}"/>
          </ac:spMkLst>
        </pc:spChg>
        <pc:cxnChg chg="mod">
          <ac:chgData name="Philipp Voit" userId="391da9af-e15e-44b9-b5c0-ad93cd747d5c" providerId="ADAL" clId="{A06D084A-5FCF-BC4E-BB09-F25E4BD4D79D}" dt="2021-12-02T18:50:15.276" v="10756" actId="1076"/>
          <ac:cxnSpMkLst>
            <pc:docMk/>
            <pc:sldMk cId="941162968" sldId="337"/>
            <ac:cxnSpMk id="9" creationId="{DE8E4537-B849-3246-94ED-93C70EAD267B}"/>
          </ac:cxnSpMkLst>
        </pc:cxnChg>
        <pc:cxnChg chg="del mod">
          <ac:chgData name="Philipp Voit" userId="391da9af-e15e-44b9-b5c0-ad93cd747d5c" providerId="ADAL" clId="{A06D084A-5FCF-BC4E-BB09-F25E4BD4D79D}" dt="2021-12-02T18:50:10.936" v="10755" actId="478"/>
          <ac:cxnSpMkLst>
            <pc:docMk/>
            <pc:sldMk cId="941162968" sldId="337"/>
            <ac:cxnSpMk id="12" creationId="{EB84BA28-BEB1-8248-91BF-9E1828C8B149}"/>
          </ac:cxnSpMkLst>
        </pc:cxnChg>
        <pc:cxnChg chg="del mod">
          <ac:chgData name="Philipp Voit" userId="391da9af-e15e-44b9-b5c0-ad93cd747d5c" providerId="ADAL" clId="{A06D084A-5FCF-BC4E-BB09-F25E4BD4D79D}" dt="2021-12-02T18:50:24.191" v="10759" actId="478"/>
          <ac:cxnSpMkLst>
            <pc:docMk/>
            <pc:sldMk cId="941162968" sldId="337"/>
            <ac:cxnSpMk id="13" creationId="{2F1A0D9F-A535-134D-85BB-FEBC8B6DEFCD}"/>
          </ac:cxnSpMkLst>
        </pc:cxnChg>
        <pc:cxnChg chg="add mod">
          <ac:chgData name="Philipp Voit" userId="391da9af-e15e-44b9-b5c0-ad93cd747d5c" providerId="ADAL" clId="{A06D084A-5FCF-BC4E-BB09-F25E4BD4D79D}" dt="2021-12-02T18:50:28.161" v="10760" actId="571"/>
          <ac:cxnSpMkLst>
            <pc:docMk/>
            <pc:sldMk cId="941162968" sldId="337"/>
            <ac:cxnSpMk id="15" creationId="{BE561887-C3FD-4743-87E0-FAAF6F136619}"/>
          </ac:cxnSpMkLst>
        </pc:cxnChg>
        <pc:cxnChg chg="add mod">
          <ac:chgData name="Philipp Voit" userId="391da9af-e15e-44b9-b5c0-ad93cd747d5c" providerId="ADAL" clId="{A06D084A-5FCF-BC4E-BB09-F25E4BD4D79D}" dt="2021-12-02T18:50:32.439" v="10761" actId="571"/>
          <ac:cxnSpMkLst>
            <pc:docMk/>
            <pc:sldMk cId="941162968" sldId="337"/>
            <ac:cxnSpMk id="16" creationId="{AC023A4F-2989-F24C-BBEF-64A7F8245E96}"/>
          </ac:cxnSpMkLst>
        </pc:cxnChg>
      </pc:sldChg>
      <pc:sldChg chg="addSp delSp modSp add mod ord">
        <pc:chgData name="Philipp Voit" userId="391da9af-e15e-44b9-b5c0-ad93cd747d5c" providerId="ADAL" clId="{A06D084A-5FCF-BC4E-BB09-F25E4BD4D79D}" dt="2021-12-02T21:20:13.315" v="12419" actId="20577"/>
        <pc:sldMkLst>
          <pc:docMk/>
          <pc:sldMk cId="2021015813" sldId="338"/>
        </pc:sldMkLst>
        <pc:spChg chg="mod">
          <ac:chgData name="Philipp Voit" userId="391da9af-e15e-44b9-b5c0-ad93cd747d5c" providerId="ADAL" clId="{A06D084A-5FCF-BC4E-BB09-F25E4BD4D79D}" dt="2021-12-02T20:47:11.958" v="12179" actId="20577"/>
          <ac:spMkLst>
            <pc:docMk/>
            <pc:sldMk cId="2021015813" sldId="338"/>
            <ac:spMk id="3" creationId="{B0EA22A9-3742-2B49-AAA5-A89F0BA469F1}"/>
          </ac:spMkLst>
        </pc:spChg>
        <pc:spChg chg="del">
          <ac:chgData name="Philipp Voit" userId="391da9af-e15e-44b9-b5c0-ad93cd747d5c" providerId="ADAL" clId="{A06D084A-5FCF-BC4E-BB09-F25E4BD4D79D}" dt="2021-12-02T21:03:26.802" v="12339" actId="478"/>
          <ac:spMkLst>
            <pc:docMk/>
            <pc:sldMk cId="2021015813" sldId="338"/>
            <ac:spMk id="12" creationId="{631F2A56-8EF8-0343-9B83-C9B68609195F}"/>
          </ac:spMkLst>
        </pc:spChg>
        <pc:spChg chg="del mod">
          <ac:chgData name="Philipp Voit" userId="391da9af-e15e-44b9-b5c0-ad93cd747d5c" providerId="ADAL" clId="{A06D084A-5FCF-BC4E-BB09-F25E4BD4D79D}" dt="2021-12-02T21:06:29.714" v="12360" actId="478"/>
          <ac:spMkLst>
            <pc:docMk/>
            <pc:sldMk cId="2021015813" sldId="338"/>
            <ac:spMk id="13" creationId="{8D1D3B60-8255-EC4C-B936-2454261E938F}"/>
          </ac:spMkLst>
        </pc:spChg>
        <pc:spChg chg="del">
          <ac:chgData name="Philipp Voit" userId="391da9af-e15e-44b9-b5c0-ad93cd747d5c" providerId="ADAL" clId="{A06D084A-5FCF-BC4E-BB09-F25E4BD4D79D}" dt="2021-12-02T21:03:28.183" v="12340" actId="478"/>
          <ac:spMkLst>
            <pc:docMk/>
            <pc:sldMk cId="2021015813" sldId="338"/>
            <ac:spMk id="14" creationId="{E03DA434-FB4B-204D-BF09-2BB3605AE3E3}"/>
          </ac:spMkLst>
        </pc:spChg>
        <pc:spChg chg="del mod">
          <ac:chgData name="Philipp Voit" userId="391da9af-e15e-44b9-b5c0-ad93cd747d5c" providerId="ADAL" clId="{A06D084A-5FCF-BC4E-BB09-F25E4BD4D79D}" dt="2021-12-02T21:06:30.849" v="12361" actId="478"/>
          <ac:spMkLst>
            <pc:docMk/>
            <pc:sldMk cId="2021015813" sldId="338"/>
            <ac:spMk id="15" creationId="{B3AEB114-A843-4549-A26F-939819B43183}"/>
          </ac:spMkLst>
        </pc:spChg>
        <pc:spChg chg="del">
          <ac:chgData name="Philipp Voit" userId="391da9af-e15e-44b9-b5c0-ad93cd747d5c" providerId="ADAL" clId="{A06D084A-5FCF-BC4E-BB09-F25E4BD4D79D}" dt="2021-12-02T21:03:29.858" v="12341" actId="478"/>
          <ac:spMkLst>
            <pc:docMk/>
            <pc:sldMk cId="2021015813" sldId="338"/>
            <ac:spMk id="16" creationId="{75F08CD6-7C28-BF4B-A215-352345895D04}"/>
          </ac:spMkLst>
        </pc:spChg>
        <pc:spChg chg="del mod">
          <ac:chgData name="Philipp Voit" userId="391da9af-e15e-44b9-b5c0-ad93cd747d5c" providerId="ADAL" clId="{A06D084A-5FCF-BC4E-BB09-F25E4BD4D79D}" dt="2021-12-02T21:06:31.881" v="12362" actId="478"/>
          <ac:spMkLst>
            <pc:docMk/>
            <pc:sldMk cId="2021015813" sldId="338"/>
            <ac:spMk id="17" creationId="{6E6A256B-33A2-BA4F-9E87-35189EF11AD2}"/>
          </ac:spMkLst>
        </pc:spChg>
        <pc:spChg chg="add mod">
          <ac:chgData name="Philipp Voit" userId="391da9af-e15e-44b9-b5c0-ad93cd747d5c" providerId="ADAL" clId="{A06D084A-5FCF-BC4E-BB09-F25E4BD4D79D}" dt="2021-12-02T21:03:57.947" v="12350" actId="14100"/>
          <ac:spMkLst>
            <pc:docMk/>
            <pc:sldMk cId="2021015813" sldId="338"/>
            <ac:spMk id="18" creationId="{A6C0DD59-4452-644D-BDB3-793073D4FF20}"/>
          </ac:spMkLst>
        </pc:spChg>
        <pc:spChg chg="add mod">
          <ac:chgData name="Philipp Voit" userId="391da9af-e15e-44b9-b5c0-ad93cd747d5c" providerId="ADAL" clId="{A06D084A-5FCF-BC4E-BB09-F25E4BD4D79D}" dt="2021-12-02T21:03:31.962" v="12343" actId="167"/>
          <ac:spMkLst>
            <pc:docMk/>
            <pc:sldMk cId="2021015813" sldId="338"/>
            <ac:spMk id="19" creationId="{2AFD9A44-7683-4343-9951-9B9B8D404419}"/>
          </ac:spMkLst>
        </pc:spChg>
        <pc:spChg chg="add mod">
          <ac:chgData name="Philipp Voit" userId="391da9af-e15e-44b9-b5c0-ad93cd747d5c" providerId="ADAL" clId="{A06D084A-5FCF-BC4E-BB09-F25E4BD4D79D}" dt="2021-12-02T21:03:31.962" v="12343" actId="167"/>
          <ac:spMkLst>
            <pc:docMk/>
            <pc:sldMk cId="2021015813" sldId="338"/>
            <ac:spMk id="20" creationId="{7EDA45F9-ACA4-A34C-A607-57F89012F684}"/>
          </ac:spMkLst>
        </pc:spChg>
        <pc:spChg chg="add mod">
          <ac:chgData name="Philipp Voit" userId="391da9af-e15e-44b9-b5c0-ad93cd747d5c" providerId="ADAL" clId="{A06D084A-5FCF-BC4E-BB09-F25E4BD4D79D}" dt="2021-12-02T21:06:02.748" v="12355"/>
          <ac:spMkLst>
            <pc:docMk/>
            <pc:sldMk cId="2021015813" sldId="338"/>
            <ac:spMk id="21" creationId="{B3C57F24-D282-B640-B339-1DB4C0F92A9D}"/>
          </ac:spMkLst>
        </pc:spChg>
        <pc:spChg chg="add mod">
          <ac:chgData name="Philipp Voit" userId="391da9af-e15e-44b9-b5c0-ad93cd747d5c" providerId="ADAL" clId="{A06D084A-5FCF-BC4E-BB09-F25E4BD4D79D}" dt="2021-12-02T21:06:15.303" v="12357"/>
          <ac:spMkLst>
            <pc:docMk/>
            <pc:sldMk cId="2021015813" sldId="338"/>
            <ac:spMk id="22" creationId="{ACDC81EB-E98B-7847-B490-8D2C3C9CD679}"/>
          </ac:spMkLst>
        </pc:spChg>
        <pc:spChg chg="add mod">
          <ac:chgData name="Philipp Voit" userId="391da9af-e15e-44b9-b5c0-ad93cd747d5c" providerId="ADAL" clId="{A06D084A-5FCF-BC4E-BB09-F25E4BD4D79D}" dt="2021-12-02T21:06:21.283" v="12359"/>
          <ac:spMkLst>
            <pc:docMk/>
            <pc:sldMk cId="2021015813" sldId="338"/>
            <ac:spMk id="23" creationId="{05867493-3C5C-164A-917F-EEF3C89D121B}"/>
          </ac:spMkLst>
        </pc:spChg>
        <pc:spChg chg="add mod">
          <ac:chgData name="Philipp Voit" userId="391da9af-e15e-44b9-b5c0-ad93cd747d5c" providerId="ADAL" clId="{A06D084A-5FCF-BC4E-BB09-F25E4BD4D79D}" dt="2021-12-02T21:20:13.315" v="12419" actId="20577"/>
          <ac:spMkLst>
            <pc:docMk/>
            <pc:sldMk cId="2021015813" sldId="338"/>
            <ac:spMk id="24" creationId="{FD2316D6-F489-B544-9C53-35B5A6D1D850}"/>
          </ac:spMkLst>
        </pc:spChg>
        <pc:picChg chg="mod">
          <ac:chgData name="Philipp Voit" userId="391da9af-e15e-44b9-b5c0-ad93cd747d5c" providerId="ADAL" clId="{A06D084A-5FCF-BC4E-BB09-F25E4BD4D79D}" dt="2021-12-02T21:03:38.837" v="12346" actId="1076"/>
          <ac:picMkLst>
            <pc:docMk/>
            <pc:sldMk cId="2021015813" sldId="338"/>
            <ac:picMk id="7" creationId="{C8DCD0EE-F987-6F45-9400-A1DF3D2FEFB8}"/>
          </ac:picMkLst>
        </pc:picChg>
        <pc:picChg chg="mod">
          <ac:chgData name="Philipp Voit" userId="391da9af-e15e-44b9-b5c0-ad93cd747d5c" providerId="ADAL" clId="{A06D084A-5FCF-BC4E-BB09-F25E4BD4D79D}" dt="2021-12-02T21:03:37.598" v="12345" actId="1076"/>
          <ac:picMkLst>
            <pc:docMk/>
            <pc:sldMk cId="2021015813" sldId="338"/>
            <ac:picMk id="9" creationId="{22EAA998-003A-1E40-AE06-09BBC5A3462F}"/>
          </ac:picMkLst>
        </pc:picChg>
        <pc:picChg chg="mod">
          <ac:chgData name="Philipp Voit" userId="391da9af-e15e-44b9-b5c0-ad93cd747d5c" providerId="ADAL" clId="{A06D084A-5FCF-BC4E-BB09-F25E4BD4D79D}" dt="2021-12-02T21:03:35.507" v="12344" actId="1076"/>
          <ac:picMkLst>
            <pc:docMk/>
            <pc:sldMk cId="2021015813" sldId="338"/>
            <ac:picMk id="11" creationId="{C9717173-2AD8-A247-A3F8-CA3AAED4688F}"/>
          </ac:picMkLst>
        </pc:picChg>
      </pc:sldChg>
      <pc:sldChg chg="new del">
        <pc:chgData name="Philipp Voit" userId="391da9af-e15e-44b9-b5c0-ad93cd747d5c" providerId="ADAL" clId="{A06D084A-5FCF-BC4E-BB09-F25E4BD4D79D}" dt="2021-12-02T19:36:51.220" v="11748" actId="680"/>
        <pc:sldMkLst>
          <pc:docMk/>
          <pc:sldMk cId="4209615625" sldId="339"/>
        </pc:sldMkLst>
      </pc:sldChg>
      <pc:sldMasterChg chg="modSldLayout">
        <pc:chgData name="Philipp Voit" userId="391da9af-e15e-44b9-b5c0-ad93cd747d5c" providerId="ADAL" clId="{A06D084A-5FCF-BC4E-BB09-F25E4BD4D79D}" dt="2021-11-30T16:27:52.564" v="3615" actId="692"/>
        <pc:sldMasterMkLst>
          <pc:docMk/>
          <pc:sldMasterMk cId="819902677" sldId="2147483698"/>
        </pc:sldMasterMkLst>
        <pc:sldLayoutChg chg="modSp mod">
          <pc:chgData name="Philipp Voit" userId="391da9af-e15e-44b9-b5c0-ad93cd747d5c" providerId="ADAL" clId="{A06D084A-5FCF-BC4E-BB09-F25E4BD4D79D}" dt="2021-11-30T16:27:52.564" v="3615" actId="692"/>
          <pc:sldLayoutMkLst>
            <pc:docMk/>
            <pc:sldMasterMk cId="819902677" sldId="2147483698"/>
            <pc:sldLayoutMk cId="2426033127" sldId="2147483711"/>
          </pc:sldLayoutMkLst>
          <pc:spChg chg="mod">
            <ac:chgData name="Philipp Voit" userId="391da9af-e15e-44b9-b5c0-ad93cd747d5c" providerId="ADAL" clId="{A06D084A-5FCF-BC4E-BB09-F25E4BD4D79D}" dt="2021-11-30T16:27:52.564" v="3615" actId="692"/>
            <ac:spMkLst>
              <pc:docMk/>
              <pc:sldMasterMk cId="819902677" sldId="2147483698"/>
              <pc:sldLayoutMk cId="2426033127" sldId="2147483711"/>
              <ac:spMk id="10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sstudentsde-my.sharepoint.com/personal/philipp_voit_fs-students_de/Documents/LoB_group-project/Dashboard_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[Dashboard_V1.xlsx]Pivot_Tables_Aging!IncomebyDate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8758164014582057E-2"/>
          <c:y val="0.18957324106113035"/>
          <c:w val="0.94248367197083593"/>
          <c:h val="0.70339899554078245"/>
        </c:manualLayout>
      </c:layout>
      <c:lineChart>
        <c:grouping val="standard"/>
        <c:varyColors val="0"/>
        <c:ser>
          <c:idx val="0"/>
          <c:order val="0"/>
          <c:tx>
            <c:strRef>
              <c:f>Pivot_Tables_Aging!$E$36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Pivot_Tables_Aging!$D$37:$D$45</c:f>
              <c:strCache>
                <c:ptCount val="8"/>
                <c:pt idx="0">
                  <c:v>Mrz</c:v>
                </c:pt>
                <c:pt idx="1">
                  <c:v>Apr</c:v>
                </c:pt>
                <c:pt idx="2">
                  <c:v>Mai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Okt</c:v>
                </c:pt>
              </c:strCache>
            </c:strRef>
          </c:cat>
          <c:val>
            <c:numRef>
              <c:f>Pivot_Tables_Aging!$E$37:$E$45</c:f>
              <c:numCache>
                <c:formatCode>General</c:formatCode>
                <c:ptCount val="8"/>
                <c:pt idx="0">
                  <c:v>10709.7</c:v>
                </c:pt>
                <c:pt idx="1">
                  <c:v>248943.94</c:v>
                </c:pt>
                <c:pt idx="2">
                  <c:v>19629.43</c:v>
                </c:pt>
                <c:pt idx="3">
                  <c:v>288847.68</c:v>
                </c:pt>
                <c:pt idx="4">
                  <c:v>116544.66</c:v>
                </c:pt>
                <c:pt idx="5">
                  <c:v>410001.89999999997</c:v>
                </c:pt>
                <c:pt idx="6">
                  <c:v>968315.90000000014</c:v>
                </c:pt>
                <c:pt idx="7">
                  <c:v>40242.839999999997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2-134B-A64C-B2D1BA7F9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052328"/>
        <c:axId val="529054296"/>
      </c:lineChart>
      <c:catAx>
        <c:axId val="529052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29054296"/>
        <c:crosses val="autoZero"/>
        <c:auto val="1"/>
        <c:lblAlgn val="ctr"/>
        <c:lblOffset val="100"/>
        <c:noMultiLvlLbl val="0"/>
      </c:catAx>
      <c:valAx>
        <c:axId val="529054296"/>
        <c:scaling>
          <c:orientation val="minMax"/>
        </c:scaling>
        <c:delete val="0"/>
        <c:axPos val="l"/>
        <c:numFmt formatCode="#,##0\ &quot;€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2905232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F0A2-FAB3-0C4C-BF9E-0600F8AC893B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D9E9-F812-7843-8027-CE90304E8A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4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7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5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sz="120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52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5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94B-56BD-1F42-A63A-CA1C1FF5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9FFBA92-79DB-0C41-9346-72368730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2D29D53-BA80-7E40-AA03-21BB2EB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0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797B40-A306-7545-8798-5423C248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7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EFFFA5-65F0-954B-A3FD-7362CDF9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>
              <a:alpha val="62675"/>
            </a:srgbClr>
          </a:solidFill>
          <a:ln>
            <a:solidFill>
              <a:srgbClr val="445E8E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350" kern="1200"/>
          </a:p>
        </p:txBody>
      </p:sp>
      <p:pic>
        <p:nvPicPr>
          <p:cNvPr id="8" name="Bild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427" cy="223202"/>
          </a:xfrm>
          <a:prstGeom prst="rect">
            <a:avLst/>
          </a:prstGeom>
          <a:noFill/>
        </p:spPr>
      </p:pic>
      <p:cxnSp>
        <p:nvCxnSpPr>
          <p:cNvPr id="12" name="Gerade Verbindung 4"/>
          <p:cNvCxnSpPr/>
          <p:nvPr userDrawn="1"/>
        </p:nvCxnSpPr>
        <p:spPr>
          <a:xfrm>
            <a:off x="502906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85576" y="3381521"/>
            <a:ext cx="5104472" cy="1386191"/>
          </a:xfrm>
        </p:spPr>
        <p:txBody>
          <a:bodyPr anchor="b">
            <a:noAutofit/>
          </a:bodyPr>
          <a:lstStyle>
            <a:lvl1pPr>
              <a:lnSpc>
                <a:spcPts val="4875"/>
              </a:lnSpc>
              <a:defRPr sz="525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260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/>
              <a:t>CONTENT</a:t>
            </a:r>
            <a:br>
              <a:rPr lang="en-GB" noProof="0"/>
            </a:b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/>
              <a:t>CONTENT</a:t>
            </a:r>
            <a:br>
              <a:rPr lang="en-GB" noProof="0"/>
            </a:b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6" y="1688965"/>
            <a:ext cx="4131000" cy="2858691"/>
          </a:xfrm>
        </p:spPr>
        <p:txBody>
          <a:bodyPr>
            <a:norm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0"/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688966"/>
            <a:ext cx="4131000" cy="2858690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9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- 2 Spalten - 12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413100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954024"/>
            <a:ext cx="4131000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7F6DAE-1A66-1543-B44E-11F01BF7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3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1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14850" y="0"/>
            <a:ext cx="462915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0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0DC5E-423E-5443-8DB4-570BDB6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2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09813" y="0"/>
            <a:ext cx="4634187" cy="253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4509813" y="2592000"/>
            <a:ext cx="4634187" cy="2551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89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FBD2B6F-FC75-D749-9061-46ADC153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0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3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85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6159923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8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3549499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4786AC-6C83-7541-BD28-965C8E0C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6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4509812" y="231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09812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509813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34DECDC-A5F0-0644-A940-6BA183A7F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35B8-5B2C-B740-909F-F439BFE4C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1" r:id="rId2"/>
    <p:sldLayoutId id="2147483694" r:id="rId3"/>
    <p:sldLayoutId id="2147483712" r:id="rId4"/>
    <p:sldLayoutId id="2147483676" r:id="rId5"/>
    <p:sldLayoutId id="2147483683" r:id="rId6"/>
    <p:sldLayoutId id="2147483686" r:id="rId7"/>
    <p:sldLayoutId id="2147483685" r:id="rId8"/>
    <p:sldLayoutId id="2147483697" r:id="rId9"/>
    <p:sldLayoutId id="2147483689" r:id="rId10"/>
    <p:sldLayoutId id="2147483688" r:id="rId11"/>
    <p:sldLayoutId id="2147483690" r:id="rId12"/>
    <p:sldLayoutId id="214748369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hyperlink" Target="mailto:Nicolas.kepper@fs-students.d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hyperlink" Target="mailto:dennis_simon_merlin.blaufuss@fs-students.d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hyperlink" Target="mailto:moritz.jaeger@fs-students.de" TargetMode="External"/><Relationship Id="rId9" Type="http://schemas.microsoft.com/office/2007/relationships/hdphoto" Target="../media/hdphoto3.wdp"/><Relationship Id="rId14" Type="http://schemas.openxmlformats.org/officeDocument/2006/relationships/hyperlink" Target="mailto:philipp.voit@fs-students.d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AC80-ABCC-C142-B473-F95FB4EC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Group 1 </a:t>
            </a:r>
            <a:br>
              <a:rPr lang="en-DE"/>
            </a:br>
            <a:r>
              <a:rPr lang="en-DE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89920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General reconciliation in Accounting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575" y="1688965"/>
            <a:ext cx="8431331" cy="3046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Double entry accounting is already a form of reconciliation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Example: Selling a hoodie for 119€ (19% VAT included), payment in 30 days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The structure in SAP is different, but the methodology stays the same: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00">
              <a:latin typeface="+mn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</a:rPr>
              <a:t>Note: some actions require special reconciliation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F805C5-B64C-5B41-8565-66E96741EB90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BD84A-0FD1-6143-B70B-9E2DB8E11F94}"/>
              </a:ext>
            </a:extLst>
          </p:cNvPr>
          <p:cNvSpPr txBox="1"/>
          <p:nvPr/>
        </p:nvSpPr>
        <p:spPr>
          <a:xfrm>
            <a:off x="385576" y="1169753"/>
            <a:ext cx="453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Most local GAAP‘s contain doubly entry accounting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F5F9EFD-8770-F248-9CDB-85304EEE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38934"/>
              </p:ext>
            </p:extLst>
          </p:nvPr>
        </p:nvGraphicFramePr>
        <p:xfrm>
          <a:off x="845391" y="3168111"/>
          <a:ext cx="7453220" cy="111338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490644">
                  <a:extLst>
                    <a:ext uri="{9D8B030D-6E8A-4147-A177-3AD203B41FA5}">
                      <a16:colId xmlns:a16="http://schemas.microsoft.com/office/drawing/2014/main" val="191631065"/>
                    </a:ext>
                  </a:extLst>
                </a:gridCol>
                <a:gridCol w="1490644">
                  <a:extLst>
                    <a:ext uri="{9D8B030D-6E8A-4147-A177-3AD203B41FA5}">
                      <a16:colId xmlns:a16="http://schemas.microsoft.com/office/drawing/2014/main" val="1415573033"/>
                    </a:ext>
                  </a:extLst>
                </a:gridCol>
                <a:gridCol w="1490644">
                  <a:extLst>
                    <a:ext uri="{9D8B030D-6E8A-4147-A177-3AD203B41FA5}">
                      <a16:colId xmlns:a16="http://schemas.microsoft.com/office/drawing/2014/main" val="2152930800"/>
                    </a:ext>
                  </a:extLst>
                </a:gridCol>
                <a:gridCol w="1490644">
                  <a:extLst>
                    <a:ext uri="{9D8B030D-6E8A-4147-A177-3AD203B41FA5}">
                      <a16:colId xmlns:a16="http://schemas.microsoft.com/office/drawing/2014/main" val="3005104551"/>
                    </a:ext>
                  </a:extLst>
                </a:gridCol>
                <a:gridCol w="1490644">
                  <a:extLst>
                    <a:ext uri="{9D8B030D-6E8A-4147-A177-3AD203B41FA5}">
                      <a16:colId xmlns:a16="http://schemas.microsoft.com/office/drawing/2014/main" val="3152201349"/>
                    </a:ext>
                  </a:extLst>
                </a:gridCol>
              </a:tblGrid>
              <a:tr h="290422"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bg1"/>
                          </a:solidFill>
                        </a:rPr>
                        <a:t>BELNR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bg1"/>
                          </a:solidFill>
                        </a:rPr>
                        <a:t>BUZEI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bg1"/>
                          </a:solidFill>
                        </a:rPr>
                        <a:t>HKONT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bg1"/>
                          </a:solidFill>
                        </a:rPr>
                        <a:t>DMBTR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bg1"/>
                          </a:solidFill>
                        </a:rPr>
                        <a:t>SHKZG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3581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0100000001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1000000404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119.00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612410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0100000001</a:t>
                      </a:r>
                    </a:p>
                  </a:txBody>
                  <a:tcPr>
                    <a:solidFill>
                      <a:srgbClr val="D9DA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>
                    <a:solidFill>
                      <a:srgbClr val="D9DA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3000000420</a:t>
                      </a:r>
                    </a:p>
                  </a:txBody>
                  <a:tcPr>
                    <a:solidFill>
                      <a:srgbClr val="D9DA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100.00</a:t>
                      </a:r>
                    </a:p>
                  </a:txBody>
                  <a:tcPr>
                    <a:solidFill>
                      <a:srgbClr val="D9DA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D9D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38746"/>
                  </a:ext>
                </a:extLst>
              </a:tr>
              <a:tr h="265959"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0100000001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4000000069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19.00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b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048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2ADAB-8079-FC45-B930-AB4C51AD6F93}"/>
              </a:ext>
            </a:extLst>
          </p:cNvPr>
          <p:cNvSpPr txBox="1"/>
          <p:nvPr/>
        </p:nvSpPr>
        <p:spPr>
          <a:xfrm>
            <a:off x="845391" y="2269339"/>
            <a:ext cx="19712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DE" sz="1300"/>
              <a:t>AR   to   Revenue       100€</a:t>
            </a:r>
          </a:p>
          <a:p>
            <a:r>
              <a:rPr lang="en-DE" sz="1300">
                <a:solidFill>
                  <a:schemeClr val="bg1"/>
                </a:solidFill>
              </a:rPr>
              <a:t>AR   to   </a:t>
            </a:r>
            <a:r>
              <a:rPr lang="en-DE" sz="1300"/>
              <a:t>VAT                  19€</a:t>
            </a:r>
          </a:p>
        </p:txBody>
      </p:sp>
    </p:spTree>
    <p:extLst>
      <p:ext uri="{BB962C8B-B14F-4D97-AF65-F5344CB8AC3E}">
        <p14:creationId xmlns:p14="http://schemas.microsoft.com/office/powerpoint/2010/main" val="369130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</a:t>
            </a:r>
            <a:r>
              <a:rPr lang="en-DE"/>
              <a:t>econciliation: revenue (net) with AR</a:t>
            </a:r>
            <a:br>
              <a:rPr lang="en-DE"/>
            </a:b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F805C5-B64C-5B41-8565-66E96741EB90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BD84A-0FD1-6143-B70B-9E2DB8E11F94}"/>
              </a:ext>
            </a:extLst>
          </p:cNvPr>
          <p:cNvSpPr txBox="1"/>
          <p:nvPr/>
        </p:nvSpPr>
        <p:spPr>
          <a:xfrm>
            <a:off x="385576" y="1169753"/>
            <a:ext cx="485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Direct reconciliation as given in the task in not possible</a:t>
            </a:r>
          </a:p>
        </p:txBody>
      </p:sp>
      <p:sp>
        <p:nvSpPr>
          <p:cNvPr id="9" name="Textfeld 7">
            <a:extLst>
              <a:ext uri="{FF2B5EF4-FFF2-40B4-BE49-F238E27FC236}">
                <a16:creationId xmlns:a16="http://schemas.microsoft.com/office/drawing/2014/main" id="{C0D5374B-9E85-F648-9671-142A2F9CF1A7}"/>
              </a:ext>
            </a:extLst>
          </p:cNvPr>
          <p:cNvSpPr txBox="1"/>
          <p:nvPr/>
        </p:nvSpPr>
        <p:spPr>
          <a:xfrm>
            <a:off x="1422424" y="1866482"/>
            <a:ext cx="2776082" cy="5738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GB" sz="1200"/>
              <a:t>Revenue and net revenue are two different things (Recall how discounts are booked)</a:t>
            </a:r>
          </a:p>
        </p:txBody>
      </p:sp>
      <p:sp>
        <p:nvSpPr>
          <p:cNvPr id="12" name="Form">
            <a:extLst>
              <a:ext uri="{FF2B5EF4-FFF2-40B4-BE49-F238E27FC236}">
                <a16:creationId xmlns:a16="http://schemas.microsoft.com/office/drawing/2014/main" id="{879C60E6-B805-EC45-B185-26764C3B7A79}"/>
              </a:ext>
            </a:extLst>
          </p:cNvPr>
          <p:cNvSpPr/>
          <p:nvPr/>
        </p:nvSpPr>
        <p:spPr>
          <a:xfrm>
            <a:off x="493756" y="1817945"/>
            <a:ext cx="679907" cy="67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1"/>
                </a:moveTo>
                <a:cubicBezTo>
                  <a:pt x="5088" y="441"/>
                  <a:pt x="441" y="5088"/>
                  <a:pt x="441" y="10800"/>
                </a:cubicBezTo>
                <a:cubicBezTo>
                  <a:pt x="441" y="16512"/>
                  <a:pt x="5088" y="21159"/>
                  <a:pt x="10800" y="21159"/>
                </a:cubicBezTo>
                <a:cubicBezTo>
                  <a:pt x="16512" y="21159"/>
                  <a:pt x="21159" y="16512"/>
                  <a:pt x="21159" y="10800"/>
                </a:cubicBezTo>
                <a:cubicBezTo>
                  <a:pt x="21159" y="5088"/>
                  <a:pt x="16512" y="441"/>
                  <a:pt x="10800" y="441"/>
                </a:cubicBezTo>
                <a:close/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</a:path>
            </a:pathLst>
          </a:custGeom>
          <a:solidFill>
            <a:srgbClr val="231F24"/>
          </a:solidFill>
          <a:ln w="12700">
            <a:miter lim="400000"/>
          </a:ln>
        </p:spPr>
        <p:txBody>
          <a:bodyPr lIns="18435" tIns="18435" rIns="18435" bIns="1843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52"/>
          </a:p>
        </p:txBody>
      </p:sp>
      <p:sp>
        <p:nvSpPr>
          <p:cNvPr id="18" name="Textfeld 15">
            <a:extLst>
              <a:ext uri="{FF2B5EF4-FFF2-40B4-BE49-F238E27FC236}">
                <a16:creationId xmlns:a16="http://schemas.microsoft.com/office/drawing/2014/main" id="{76F3876D-4291-BF4B-9C49-8931221857D2}"/>
              </a:ext>
            </a:extLst>
          </p:cNvPr>
          <p:cNvSpPr txBox="1"/>
          <p:nvPr/>
        </p:nvSpPr>
        <p:spPr>
          <a:xfrm>
            <a:off x="1422424" y="2757225"/>
            <a:ext cx="2776082" cy="5738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GB" sz="1200">
                <a:solidFill>
                  <a:schemeClr val="tx1"/>
                </a:solidFill>
                <a:cs typeface="Calibri Light" panose="020F0302020204030204" pitchFamily="34" charset="0"/>
              </a:rPr>
              <a:t>AR does not include the cashflows: direct cash payment &amp; AR cash payment</a:t>
            </a:r>
            <a:endParaRPr lang="de-DE" sz="120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20" name="Form">
            <a:extLst>
              <a:ext uri="{FF2B5EF4-FFF2-40B4-BE49-F238E27FC236}">
                <a16:creationId xmlns:a16="http://schemas.microsoft.com/office/drawing/2014/main" id="{5031433C-5F67-7E41-AF93-57F8720C73ED}"/>
              </a:ext>
            </a:extLst>
          </p:cNvPr>
          <p:cNvSpPr/>
          <p:nvPr/>
        </p:nvSpPr>
        <p:spPr>
          <a:xfrm>
            <a:off x="493756" y="2700455"/>
            <a:ext cx="679907" cy="67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1"/>
                </a:moveTo>
                <a:cubicBezTo>
                  <a:pt x="5088" y="441"/>
                  <a:pt x="441" y="5088"/>
                  <a:pt x="441" y="10800"/>
                </a:cubicBezTo>
                <a:cubicBezTo>
                  <a:pt x="441" y="16512"/>
                  <a:pt x="5088" y="21159"/>
                  <a:pt x="10800" y="21159"/>
                </a:cubicBezTo>
                <a:cubicBezTo>
                  <a:pt x="16512" y="21159"/>
                  <a:pt x="21159" y="16512"/>
                  <a:pt x="21159" y="10800"/>
                </a:cubicBezTo>
                <a:cubicBezTo>
                  <a:pt x="21159" y="5088"/>
                  <a:pt x="16512" y="441"/>
                  <a:pt x="10800" y="441"/>
                </a:cubicBezTo>
                <a:close/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</a:path>
            </a:pathLst>
          </a:custGeom>
          <a:solidFill>
            <a:srgbClr val="231F24"/>
          </a:solidFill>
          <a:ln w="12700">
            <a:miter lim="400000"/>
          </a:ln>
        </p:spPr>
        <p:txBody>
          <a:bodyPr lIns="18435" tIns="18435" rIns="18435" bIns="1843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52"/>
          </a:p>
        </p:txBody>
      </p:sp>
      <p:sp>
        <p:nvSpPr>
          <p:cNvPr id="26" name="Textfeld 21">
            <a:extLst>
              <a:ext uri="{FF2B5EF4-FFF2-40B4-BE49-F238E27FC236}">
                <a16:creationId xmlns:a16="http://schemas.microsoft.com/office/drawing/2014/main" id="{30A02ACC-07AF-9447-B839-F604480AC10A}"/>
              </a:ext>
            </a:extLst>
          </p:cNvPr>
          <p:cNvSpPr txBox="1"/>
          <p:nvPr/>
        </p:nvSpPr>
        <p:spPr>
          <a:xfrm>
            <a:off x="1422424" y="3647968"/>
            <a:ext cx="2776082" cy="5738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DE" sz="1200"/>
              <a:t>Impaired AR’s may need to be corrected via (specific) allowance for bad loans</a:t>
            </a:r>
            <a:endParaRPr lang="de-DE" sz="120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28" name="Form">
            <a:extLst>
              <a:ext uri="{FF2B5EF4-FFF2-40B4-BE49-F238E27FC236}">
                <a16:creationId xmlns:a16="http://schemas.microsoft.com/office/drawing/2014/main" id="{7A91B5D8-4EF0-CC43-9BCA-1711B3CBD4B3}"/>
              </a:ext>
            </a:extLst>
          </p:cNvPr>
          <p:cNvSpPr/>
          <p:nvPr/>
        </p:nvSpPr>
        <p:spPr>
          <a:xfrm>
            <a:off x="493756" y="3557551"/>
            <a:ext cx="679907" cy="67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1"/>
                </a:moveTo>
                <a:cubicBezTo>
                  <a:pt x="5088" y="441"/>
                  <a:pt x="441" y="5088"/>
                  <a:pt x="441" y="10800"/>
                </a:cubicBezTo>
                <a:cubicBezTo>
                  <a:pt x="441" y="16512"/>
                  <a:pt x="5088" y="21159"/>
                  <a:pt x="10800" y="21159"/>
                </a:cubicBezTo>
                <a:cubicBezTo>
                  <a:pt x="16512" y="21159"/>
                  <a:pt x="21159" y="16512"/>
                  <a:pt x="21159" y="10800"/>
                </a:cubicBezTo>
                <a:cubicBezTo>
                  <a:pt x="21159" y="5088"/>
                  <a:pt x="16512" y="441"/>
                  <a:pt x="10800" y="441"/>
                </a:cubicBezTo>
                <a:close/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</a:path>
            </a:pathLst>
          </a:custGeom>
          <a:solidFill>
            <a:srgbClr val="231F24"/>
          </a:solidFill>
          <a:ln w="12700">
            <a:miter lim="400000"/>
          </a:ln>
        </p:spPr>
        <p:txBody>
          <a:bodyPr lIns="18435" tIns="18435" rIns="18435" bIns="1843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52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4B71D95-7C99-8E49-80DA-F1386F1B6F97}"/>
              </a:ext>
            </a:extLst>
          </p:cNvPr>
          <p:cNvSpPr txBox="1"/>
          <p:nvPr/>
        </p:nvSpPr>
        <p:spPr>
          <a:xfrm>
            <a:off x="5452588" y="1866482"/>
            <a:ext cx="3197656" cy="5738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GB" sz="1200"/>
              <a:t>Income Statement is period based while Balance Sheet is date based</a:t>
            </a:r>
            <a:endParaRPr lang="de-DE" sz="120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36" name="Form">
            <a:extLst>
              <a:ext uri="{FF2B5EF4-FFF2-40B4-BE49-F238E27FC236}">
                <a16:creationId xmlns:a16="http://schemas.microsoft.com/office/drawing/2014/main" id="{AB39EDD0-3DB0-3A48-8435-2973BA8C972E}"/>
              </a:ext>
            </a:extLst>
          </p:cNvPr>
          <p:cNvSpPr/>
          <p:nvPr/>
        </p:nvSpPr>
        <p:spPr>
          <a:xfrm>
            <a:off x="4599902" y="1817945"/>
            <a:ext cx="679907" cy="67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1"/>
                </a:moveTo>
                <a:cubicBezTo>
                  <a:pt x="5088" y="441"/>
                  <a:pt x="441" y="5088"/>
                  <a:pt x="441" y="10800"/>
                </a:cubicBezTo>
                <a:cubicBezTo>
                  <a:pt x="441" y="16512"/>
                  <a:pt x="5088" y="21159"/>
                  <a:pt x="10800" y="21159"/>
                </a:cubicBezTo>
                <a:cubicBezTo>
                  <a:pt x="16512" y="21159"/>
                  <a:pt x="21159" y="16512"/>
                  <a:pt x="21159" y="10800"/>
                </a:cubicBezTo>
                <a:cubicBezTo>
                  <a:pt x="21159" y="5088"/>
                  <a:pt x="16512" y="441"/>
                  <a:pt x="10800" y="441"/>
                </a:cubicBezTo>
                <a:close/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</a:path>
            </a:pathLst>
          </a:custGeom>
          <a:solidFill>
            <a:srgbClr val="231F24"/>
          </a:solidFill>
          <a:ln w="12700">
            <a:miter lim="400000"/>
          </a:ln>
        </p:spPr>
        <p:txBody>
          <a:bodyPr lIns="18435" tIns="18435" rIns="18435" bIns="1843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52"/>
          </a:p>
        </p:txBody>
      </p:sp>
      <p:sp>
        <p:nvSpPr>
          <p:cNvPr id="42" name="Textfeld 51">
            <a:extLst>
              <a:ext uri="{FF2B5EF4-FFF2-40B4-BE49-F238E27FC236}">
                <a16:creationId xmlns:a16="http://schemas.microsoft.com/office/drawing/2014/main" id="{91C5891E-D207-C04D-BAD3-20F06409CA6E}"/>
              </a:ext>
            </a:extLst>
          </p:cNvPr>
          <p:cNvSpPr txBox="1"/>
          <p:nvPr/>
        </p:nvSpPr>
        <p:spPr>
          <a:xfrm>
            <a:off x="5452588" y="2757225"/>
            <a:ext cx="3197656" cy="5738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r>
              <a:rPr lang="en-GB" sz="1200"/>
              <a:t>AR includes VAT payments but revenue doesn’t (see example before)</a:t>
            </a:r>
            <a:endParaRPr lang="de-DE" sz="120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44" name="Form">
            <a:extLst>
              <a:ext uri="{FF2B5EF4-FFF2-40B4-BE49-F238E27FC236}">
                <a16:creationId xmlns:a16="http://schemas.microsoft.com/office/drawing/2014/main" id="{DB74D4BF-DE7F-0945-B83C-47D8E326124B}"/>
              </a:ext>
            </a:extLst>
          </p:cNvPr>
          <p:cNvSpPr/>
          <p:nvPr/>
        </p:nvSpPr>
        <p:spPr>
          <a:xfrm>
            <a:off x="4599902" y="2700455"/>
            <a:ext cx="679907" cy="67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41"/>
                </a:moveTo>
                <a:cubicBezTo>
                  <a:pt x="5088" y="441"/>
                  <a:pt x="441" y="5088"/>
                  <a:pt x="441" y="10800"/>
                </a:cubicBezTo>
                <a:cubicBezTo>
                  <a:pt x="441" y="16512"/>
                  <a:pt x="5088" y="21159"/>
                  <a:pt x="10800" y="21159"/>
                </a:cubicBezTo>
                <a:cubicBezTo>
                  <a:pt x="16512" y="21159"/>
                  <a:pt x="21159" y="16512"/>
                  <a:pt x="21159" y="10800"/>
                </a:cubicBezTo>
                <a:cubicBezTo>
                  <a:pt x="21159" y="5088"/>
                  <a:pt x="16512" y="441"/>
                  <a:pt x="10800" y="441"/>
                </a:cubicBezTo>
                <a:close/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</a:path>
            </a:pathLst>
          </a:custGeom>
          <a:solidFill>
            <a:srgbClr val="231F24"/>
          </a:solidFill>
          <a:ln w="12700">
            <a:miter lim="400000"/>
          </a:ln>
        </p:spPr>
        <p:txBody>
          <a:bodyPr lIns="18435" tIns="18435" rIns="18435" bIns="1843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52"/>
          </a:p>
        </p:txBody>
      </p:sp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7C8D4C38-E018-F845-9ACF-4E871D8B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275" y="1914505"/>
            <a:ext cx="485159" cy="485159"/>
          </a:xfrm>
          <a:prstGeom prst="rect">
            <a:avLst/>
          </a:prstGeom>
        </p:spPr>
      </p:pic>
      <p:pic>
        <p:nvPicPr>
          <p:cNvPr id="10" name="Graphic 9" descr="Money with solid fill">
            <a:extLst>
              <a:ext uri="{FF2B5EF4-FFF2-40B4-BE49-F238E27FC236}">
                <a16:creationId xmlns:a16="http://schemas.microsoft.com/office/drawing/2014/main" id="{0B9C97D3-CBA9-EE4F-99A2-FF110F0B6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907" y="2834591"/>
            <a:ext cx="446638" cy="446638"/>
          </a:xfrm>
          <a:prstGeom prst="rect">
            <a:avLst/>
          </a:prstGeom>
        </p:spPr>
      </p:pic>
      <p:pic>
        <p:nvPicPr>
          <p:cNvPr id="16" name="Graphic 15" descr="Tax with solid fill">
            <a:extLst>
              <a:ext uri="{FF2B5EF4-FFF2-40B4-BE49-F238E27FC236}">
                <a16:creationId xmlns:a16="http://schemas.microsoft.com/office/drawing/2014/main" id="{0890C240-FEA1-FD40-B6F8-D7BDC3CBA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946" y="1897257"/>
            <a:ext cx="504560" cy="504560"/>
          </a:xfrm>
          <a:prstGeom prst="rect">
            <a:avLst/>
          </a:prstGeom>
        </p:spPr>
      </p:pic>
      <p:pic>
        <p:nvPicPr>
          <p:cNvPr id="2050" name="Picture 2" descr="Trash Icon 4431365">
            <a:extLst>
              <a:ext uri="{FF2B5EF4-FFF2-40B4-BE49-F238E27FC236}">
                <a16:creationId xmlns:a16="http://schemas.microsoft.com/office/drawing/2014/main" id="{6AB15920-4EEE-D743-A1D6-99434CC5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7" y="3661439"/>
            <a:ext cx="492739" cy="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xes Icon 42430">
            <a:extLst>
              <a:ext uri="{FF2B5EF4-FFF2-40B4-BE49-F238E27FC236}">
                <a16:creationId xmlns:a16="http://schemas.microsoft.com/office/drawing/2014/main" id="{8A463634-2B96-5D45-A918-8D177C37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54" y="28074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8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II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D88B-23AB-B84C-8731-432BC36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Financial Statement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558B-75E0-FC48-BCF7-63B2D20C273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E62E-318A-8047-8440-05CCB1DC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DC77A-09EE-4F4D-8DD7-8D48C5D9F9ED}"/>
              </a:ext>
            </a:extLst>
          </p:cNvPr>
          <p:cNvSpPr txBox="1"/>
          <p:nvPr/>
        </p:nvSpPr>
        <p:spPr>
          <a:xfrm>
            <a:off x="385576" y="1169753"/>
            <a:ext cx="611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/>
              <a:t>L</a:t>
            </a:r>
            <a:r>
              <a:rPr lang="en-DE" sz="1600" b="1"/>
              <a:t>ooking at the balance sheet the following observations can be made: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9B58A-B269-5B45-B8BF-EF668E575CE2}"/>
              </a:ext>
            </a:extLst>
          </p:cNvPr>
          <p:cNvSpPr txBox="1"/>
          <p:nvPr/>
        </p:nvSpPr>
        <p:spPr>
          <a:xfrm>
            <a:off x="385576" y="1817945"/>
            <a:ext cx="322757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/>
              <a:t>Pro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Strong liquidity due to high CCE</a:t>
            </a:r>
            <a:endParaRPr lang="en-GB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cs typeface="Calibri"/>
              </a:rPr>
              <a:t>Healthy ratio of AR + Cash vs AP</a:t>
            </a:r>
            <a:endParaRPr lang="en-GB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Very high ratio of Equity to Liabilities</a:t>
            </a:r>
            <a:endParaRPr lang="en-GB" sz="1200">
              <a:cs typeface="Calibri" panose="020F0502020204030204"/>
            </a:endParaRPr>
          </a:p>
          <a:p>
            <a:endParaRPr lang="en-GB" sz="1200"/>
          </a:p>
          <a:p>
            <a:endParaRPr lang="en-GB" sz="1200"/>
          </a:p>
          <a:p>
            <a:r>
              <a:rPr lang="en-GB" sz="1200" b="1"/>
              <a:t>Contra</a:t>
            </a:r>
            <a:endParaRPr lang="en-GB" sz="1200" b="1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ea typeface="+mn-lt"/>
                <a:cs typeface="+mn-lt"/>
              </a:rPr>
              <a:t>AR/AP </a:t>
            </a:r>
            <a:r>
              <a:rPr lang="en-GB" sz="1200">
                <a:cs typeface="Calibri"/>
              </a:rPr>
              <a:t>payment terms seem not aligned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cs typeface="Calibri"/>
              </a:rPr>
              <a:t>Excessive inventory </a:t>
            </a:r>
          </a:p>
          <a:p>
            <a:pPr marL="171450" indent="-171450">
              <a:buFontTx/>
              <a:buChar char="-"/>
            </a:pPr>
            <a:endParaRPr lang="en-GB" sz="12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26BF61-DD8F-E64C-B806-FC65AB74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13" y="1817944"/>
            <a:ext cx="5086595" cy="2360765"/>
          </a:xfrm>
          <a:prstGeom prst="roundRect">
            <a:avLst>
              <a:gd name="adj" fmla="val 1455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59E7C-0A96-304D-9B77-7AC2B0700E08}"/>
              </a:ext>
            </a:extLst>
          </p:cNvPr>
          <p:cNvSpPr txBox="1"/>
          <p:nvPr/>
        </p:nvSpPr>
        <p:spPr>
          <a:xfrm>
            <a:off x="6273610" y="4190710"/>
            <a:ext cx="2374368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 sz="900"/>
              <a:t>*  Profit 		= 1.226</a:t>
            </a:r>
            <a:endParaRPr lang="en-DE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D88B-23AB-B84C-8731-432BC365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Financial Statement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558B-75E0-FC48-BCF7-63B2D20C273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E62E-318A-8047-8440-05CCB1DC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DC77A-09EE-4F4D-8DD7-8D48C5D9F9ED}"/>
              </a:ext>
            </a:extLst>
          </p:cNvPr>
          <p:cNvSpPr txBox="1"/>
          <p:nvPr/>
        </p:nvSpPr>
        <p:spPr>
          <a:xfrm>
            <a:off x="385576" y="1169753"/>
            <a:ext cx="648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/>
              <a:t>L</a:t>
            </a:r>
            <a:r>
              <a:rPr lang="en-DE" sz="1600" b="1"/>
              <a:t>ooking at the income statement the following observations can be made: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9B58A-B269-5B45-B8BF-EF668E575CE2}"/>
              </a:ext>
            </a:extLst>
          </p:cNvPr>
          <p:cNvSpPr txBox="1"/>
          <p:nvPr/>
        </p:nvSpPr>
        <p:spPr>
          <a:xfrm>
            <a:off x="385576" y="1817945"/>
            <a:ext cx="322757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/>
              <a:t>Pro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Strong margins as profit is above 30% of the total revenue</a:t>
            </a:r>
            <a:endParaRPr lang="en-GB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Very few customers take advantage of the discount</a:t>
            </a:r>
            <a:endParaRPr lang="en-GB" sz="1200">
              <a:cs typeface="Calibri"/>
            </a:endParaRPr>
          </a:p>
          <a:p>
            <a:endParaRPr lang="en-GB" sz="1200"/>
          </a:p>
          <a:p>
            <a:endParaRPr lang="en-GB" sz="1200"/>
          </a:p>
          <a:p>
            <a:r>
              <a:rPr lang="en-GB" sz="1200" b="1"/>
              <a:t>Contra</a:t>
            </a:r>
            <a:endParaRPr lang="en-GB" sz="1200" b="1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Error in calculation of operating expenses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cs typeface="Calibri" panose="020F0502020204030204"/>
              </a:rPr>
              <a:t>High rental expenses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cs typeface="Calibri" panose="020F0502020204030204"/>
              </a:rPr>
              <a:t>Interest payments seem avoidable</a:t>
            </a:r>
          </a:p>
          <a:p>
            <a:pPr marL="171450" indent="-171450">
              <a:buFontTx/>
              <a:buChar char="-"/>
            </a:pPr>
            <a:endParaRPr lang="en-GB" sz="1200" b="1">
              <a:cs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66E3D-EB51-2145-9A53-E0647865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12" y="1817944"/>
            <a:ext cx="5086595" cy="2293472"/>
          </a:xfrm>
          <a:prstGeom prst="roundRect">
            <a:avLst>
              <a:gd name="adj" fmla="val 1455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6E3B55-53EC-FA41-85EE-5045CA158F47}"/>
              </a:ext>
            </a:extLst>
          </p:cNvPr>
          <p:cNvSpPr txBox="1"/>
          <p:nvPr/>
        </p:nvSpPr>
        <p:spPr>
          <a:xfrm>
            <a:off x="3899241" y="4111416"/>
            <a:ext cx="23743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DE" sz="900"/>
              <a:t>*Operating expenses 	= 2.407</a:t>
            </a:r>
            <a:endParaRPr lang="de-DE" sz="900">
              <a:cs typeface="Calibri"/>
            </a:endParaRPr>
          </a:p>
          <a:p>
            <a:r>
              <a:rPr lang="en-DE" sz="900"/>
              <a:t>  Profit 		= 1.226</a:t>
            </a:r>
            <a:endParaRPr lang="en-DE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42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1FCC17-49F6-574B-973B-2DEB40FD6BD7}"/>
              </a:ext>
            </a:extLst>
          </p:cNvPr>
          <p:cNvSpPr/>
          <p:nvPr/>
        </p:nvSpPr>
        <p:spPr>
          <a:xfrm>
            <a:off x="1171535" y="2309888"/>
            <a:ext cx="6098700" cy="448800"/>
          </a:xfrm>
          <a:prstGeom prst="roundRect">
            <a:avLst>
              <a:gd name="adj" fmla="val 8371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Approach &amp; Methodology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409DF-9047-2B4B-8071-E575603C8AEC}"/>
              </a:ext>
            </a:extLst>
          </p:cNvPr>
          <p:cNvSpPr txBox="1"/>
          <p:nvPr/>
        </p:nvSpPr>
        <p:spPr>
          <a:xfrm>
            <a:off x="385576" y="1169753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Aging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8AC75-D6DA-5749-9440-CDB4C590A9F7}"/>
              </a:ext>
            </a:extLst>
          </p:cNvPr>
          <p:cNvSpPr txBox="1"/>
          <p:nvPr/>
        </p:nvSpPr>
        <p:spPr>
          <a:xfrm>
            <a:off x="385577" y="1552271"/>
            <a:ext cx="804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O</a:t>
            </a:r>
            <a:r>
              <a:rPr lang="en-DE" sz="1200"/>
              <a:t>pen_item_list as basis for the 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Assignment of a bucket depending on the due date as different customers have different payment terms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If payment is not </a:t>
            </a:r>
            <a:r>
              <a:rPr lang="en-GB" sz="1200"/>
              <a:t>received </a:t>
            </a:r>
            <a:r>
              <a:rPr lang="en-DE" sz="1200"/>
              <a:t>within the time frame of a bucket, the invoice automatically gets moved to the next bucket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641B56-1F40-2944-94EA-44536CB3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81170"/>
              </p:ext>
            </p:extLst>
          </p:nvPr>
        </p:nvGraphicFramePr>
        <p:xfrm>
          <a:off x="1171535" y="2309888"/>
          <a:ext cx="6098700" cy="44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150">
                  <a:extLst>
                    <a:ext uri="{9D8B030D-6E8A-4147-A177-3AD203B41FA5}">
                      <a16:colId xmlns:a16="http://schemas.microsoft.com/office/drawing/2014/main" val="1169762677"/>
                    </a:ext>
                  </a:extLst>
                </a:gridCol>
                <a:gridCol w="898216">
                  <a:extLst>
                    <a:ext uri="{9D8B030D-6E8A-4147-A177-3AD203B41FA5}">
                      <a16:colId xmlns:a16="http://schemas.microsoft.com/office/drawing/2014/main" val="1920907790"/>
                    </a:ext>
                  </a:extLst>
                </a:gridCol>
                <a:gridCol w="1092424">
                  <a:extLst>
                    <a:ext uri="{9D8B030D-6E8A-4147-A177-3AD203B41FA5}">
                      <a16:colId xmlns:a16="http://schemas.microsoft.com/office/drawing/2014/main" val="198764637"/>
                    </a:ext>
                  </a:extLst>
                </a:gridCol>
                <a:gridCol w="1166010">
                  <a:extLst>
                    <a:ext uri="{9D8B030D-6E8A-4147-A177-3AD203B41FA5}">
                      <a16:colId xmlns:a16="http://schemas.microsoft.com/office/drawing/2014/main" val="987494398"/>
                    </a:ext>
                  </a:extLst>
                </a:gridCol>
                <a:gridCol w="1016450">
                  <a:extLst>
                    <a:ext uri="{9D8B030D-6E8A-4147-A177-3AD203B41FA5}">
                      <a16:colId xmlns:a16="http://schemas.microsoft.com/office/drawing/2014/main" val="1904983639"/>
                    </a:ext>
                  </a:extLst>
                </a:gridCol>
                <a:gridCol w="1016450">
                  <a:extLst>
                    <a:ext uri="{9D8B030D-6E8A-4147-A177-3AD203B41FA5}">
                      <a16:colId xmlns:a16="http://schemas.microsoft.com/office/drawing/2014/main" val="1301227854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ustomer</a:t>
                      </a:r>
                    </a:p>
                  </a:txBody>
                  <a:tcPr marL="36000" marR="36000" marT="36000" marB="3600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Invoice date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Invoice amount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amount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 overdue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1004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DE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40122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892DC-C022-E940-A84E-B07B4FFE4B6E}"/>
              </a:ext>
            </a:extLst>
          </p:cNvPr>
          <p:cNvGrpSpPr/>
          <p:nvPr/>
        </p:nvGrpSpPr>
        <p:grpSpPr>
          <a:xfrm>
            <a:off x="7161232" y="3986993"/>
            <a:ext cx="938720" cy="888505"/>
            <a:chOff x="606957" y="4005217"/>
            <a:chExt cx="1249436" cy="10750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BD576B-686D-874B-99FA-CE83FD5CF42A}"/>
                </a:ext>
              </a:extLst>
            </p:cNvPr>
            <p:cNvGrpSpPr/>
            <p:nvPr/>
          </p:nvGrpSpPr>
          <p:grpSpPr>
            <a:xfrm>
              <a:off x="606957" y="4005217"/>
              <a:ext cx="1249436" cy="764517"/>
              <a:chOff x="1769609" y="3869356"/>
              <a:chExt cx="1522231" cy="856648"/>
            </a:xfrm>
          </p:grpSpPr>
          <p:sp>
            <p:nvSpPr>
              <p:cNvPr id="15" name="Round Same-side Corner of Rectangle 14">
                <a:extLst>
                  <a:ext uri="{FF2B5EF4-FFF2-40B4-BE49-F238E27FC236}">
                    <a16:creationId xmlns:a16="http://schemas.microsoft.com/office/drawing/2014/main" id="{78D9157A-AC96-3743-BA0D-9D502E479B8D}"/>
                  </a:ext>
                </a:extLst>
              </p:cNvPr>
              <p:cNvSpPr/>
              <p:nvPr/>
            </p:nvSpPr>
            <p:spPr>
              <a:xfrm rot="10800000">
                <a:off x="1769609" y="3869356"/>
                <a:ext cx="1522231" cy="856648"/>
              </a:xfrm>
              <a:prstGeom prst="round2SameRect">
                <a:avLst>
                  <a:gd name="adj1" fmla="val 11049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6" name="Round Same-side Corner of Rectangle 15">
                <a:extLst>
                  <a:ext uri="{FF2B5EF4-FFF2-40B4-BE49-F238E27FC236}">
                    <a16:creationId xmlns:a16="http://schemas.microsoft.com/office/drawing/2014/main" id="{976F4139-5683-054E-AE59-E9328596ED6A}"/>
                  </a:ext>
                </a:extLst>
              </p:cNvPr>
              <p:cNvSpPr/>
              <p:nvPr/>
            </p:nvSpPr>
            <p:spPr>
              <a:xfrm rot="10800000">
                <a:off x="1838801" y="3869356"/>
                <a:ext cx="1383846" cy="789270"/>
              </a:xfrm>
              <a:prstGeom prst="round2SameRect">
                <a:avLst>
                  <a:gd name="adj1" fmla="val 364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54555A-3818-054B-9B61-711F2B86C4D9}"/>
                </a:ext>
              </a:extLst>
            </p:cNvPr>
            <p:cNvSpPr txBox="1"/>
            <p:nvPr/>
          </p:nvSpPr>
          <p:spPr>
            <a:xfrm>
              <a:off x="752040" y="4745139"/>
              <a:ext cx="959266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200"/>
                <a:t>Bucket 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7D56E8-CF5E-2C46-AFC4-F30AA88E9A5F}"/>
              </a:ext>
            </a:extLst>
          </p:cNvPr>
          <p:cNvGrpSpPr/>
          <p:nvPr/>
        </p:nvGrpSpPr>
        <p:grpSpPr>
          <a:xfrm>
            <a:off x="872067" y="3986993"/>
            <a:ext cx="965842" cy="888505"/>
            <a:chOff x="588907" y="4005217"/>
            <a:chExt cx="1285535" cy="10750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79191-E8F8-A241-B007-E2133434F899}"/>
                </a:ext>
              </a:extLst>
            </p:cNvPr>
            <p:cNvGrpSpPr/>
            <p:nvPr/>
          </p:nvGrpSpPr>
          <p:grpSpPr>
            <a:xfrm>
              <a:off x="606957" y="4005217"/>
              <a:ext cx="1249436" cy="764517"/>
              <a:chOff x="1769609" y="3869356"/>
              <a:chExt cx="1522231" cy="856648"/>
            </a:xfrm>
          </p:grpSpPr>
          <p:sp>
            <p:nvSpPr>
              <p:cNvPr id="24" name="Round Same-side Corner of Rectangle 23">
                <a:extLst>
                  <a:ext uri="{FF2B5EF4-FFF2-40B4-BE49-F238E27FC236}">
                    <a16:creationId xmlns:a16="http://schemas.microsoft.com/office/drawing/2014/main" id="{15E8BFD1-A791-B048-B6A5-448E1F445FEA}"/>
                  </a:ext>
                </a:extLst>
              </p:cNvPr>
              <p:cNvSpPr/>
              <p:nvPr/>
            </p:nvSpPr>
            <p:spPr>
              <a:xfrm rot="10800000">
                <a:off x="1769609" y="3869356"/>
                <a:ext cx="1522231" cy="856648"/>
              </a:xfrm>
              <a:prstGeom prst="round2SameRect">
                <a:avLst>
                  <a:gd name="adj1" fmla="val 11049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" name="Round Same-side Corner of Rectangle 24">
                <a:extLst>
                  <a:ext uri="{FF2B5EF4-FFF2-40B4-BE49-F238E27FC236}">
                    <a16:creationId xmlns:a16="http://schemas.microsoft.com/office/drawing/2014/main" id="{0FC87BAA-18E7-6B4A-B10E-4B66C1F0C994}"/>
                  </a:ext>
                </a:extLst>
              </p:cNvPr>
              <p:cNvSpPr/>
              <p:nvPr/>
            </p:nvSpPr>
            <p:spPr>
              <a:xfrm rot="10800000">
                <a:off x="1838801" y="3869356"/>
                <a:ext cx="1383846" cy="789270"/>
              </a:xfrm>
              <a:prstGeom prst="round2SameRect">
                <a:avLst>
                  <a:gd name="adj1" fmla="val 364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36AEE0-9AAD-C644-9ADA-BC1094115512}"/>
                </a:ext>
              </a:extLst>
            </p:cNvPr>
            <p:cNvSpPr txBox="1"/>
            <p:nvPr/>
          </p:nvSpPr>
          <p:spPr>
            <a:xfrm>
              <a:off x="588907" y="4745139"/>
              <a:ext cx="1285535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200"/>
                <a:t>Not overdue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54D693-917E-6344-977C-37880043F47A}"/>
              </a:ext>
            </a:extLst>
          </p:cNvPr>
          <p:cNvSpPr txBox="1"/>
          <p:nvPr/>
        </p:nvSpPr>
        <p:spPr>
          <a:xfrm>
            <a:off x="1009926" y="4122720"/>
            <a:ext cx="69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/>
              <a:t>≤ 0 days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5E8271-0032-7E4F-AC4D-E068FB2D138A}"/>
              </a:ext>
            </a:extLst>
          </p:cNvPr>
          <p:cNvGrpSpPr/>
          <p:nvPr/>
        </p:nvGrpSpPr>
        <p:grpSpPr>
          <a:xfrm>
            <a:off x="2454546" y="3986993"/>
            <a:ext cx="938720" cy="888505"/>
            <a:chOff x="606957" y="4005217"/>
            <a:chExt cx="1249436" cy="10750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C95FC0-C503-6848-A63B-333A2844E129}"/>
                </a:ext>
              </a:extLst>
            </p:cNvPr>
            <p:cNvGrpSpPr/>
            <p:nvPr/>
          </p:nvGrpSpPr>
          <p:grpSpPr>
            <a:xfrm>
              <a:off x="606957" y="4005217"/>
              <a:ext cx="1249436" cy="764517"/>
              <a:chOff x="1769609" y="3869356"/>
              <a:chExt cx="1522231" cy="856648"/>
            </a:xfrm>
          </p:grpSpPr>
          <p:sp>
            <p:nvSpPr>
              <p:cNvPr id="30" name="Round Same-side Corner of Rectangle 29">
                <a:extLst>
                  <a:ext uri="{FF2B5EF4-FFF2-40B4-BE49-F238E27FC236}">
                    <a16:creationId xmlns:a16="http://schemas.microsoft.com/office/drawing/2014/main" id="{5049773C-4872-FD4D-90F6-327123B55705}"/>
                  </a:ext>
                </a:extLst>
              </p:cNvPr>
              <p:cNvSpPr/>
              <p:nvPr/>
            </p:nvSpPr>
            <p:spPr>
              <a:xfrm rot="10800000">
                <a:off x="1769609" y="3869356"/>
                <a:ext cx="1522231" cy="856648"/>
              </a:xfrm>
              <a:prstGeom prst="round2SameRect">
                <a:avLst>
                  <a:gd name="adj1" fmla="val 11049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1" name="Round Same-side Corner of Rectangle 30">
                <a:extLst>
                  <a:ext uri="{FF2B5EF4-FFF2-40B4-BE49-F238E27FC236}">
                    <a16:creationId xmlns:a16="http://schemas.microsoft.com/office/drawing/2014/main" id="{FD8B09EE-DE61-8446-A259-85E6B5311310}"/>
                  </a:ext>
                </a:extLst>
              </p:cNvPr>
              <p:cNvSpPr/>
              <p:nvPr/>
            </p:nvSpPr>
            <p:spPr>
              <a:xfrm rot="10800000">
                <a:off x="1838801" y="3869356"/>
                <a:ext cx="1383846" cy="789270"/>
              </a:xfrm>
              <a:prstGeom prst="round2SameRect">
                <a:avLst>
                  <a:gd name="adj1" fmla="val 364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6D5109-C86E-9847-AFD5-B1E585D669BA}"/>
                </a:ext>
              </a:extLst>
            </p:cNvPr>
            <p:cNvSpPr txBox="1"/>
            <p:nvPr/>
          </p:nvSpPr>
          <p:spPr>
            <a:xfrm>
              <a:off x="752040" y="4745139"/>
              <a:ext cx="959266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200"/>
                <a:t>Bucket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31C98-BF44-3946-94EC-EC39F60A7DCC}"/>
              </a:ext>
            </a:extLst>
          </p:cNvPr>
          <p:cNvGrpSpPr/>
          <p:nvPr/>
        </p:nvGrpSpPr>
        <p:grpSpPr>
          <a:xfrm>
            <a:off x="4042715" y="3986993"/>
            <a:ext cx="938720" cy="888505"/>
            <a:chOff x="606957" y="4005217"/>
            <a:chExt cx="1249436" cy="10750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87E51C-0B0B-E34D-86BE-48134BC23011}"/>
                </a:ext>
              </a:extLst>
            </p:cNvPr>
            <p:cNvGrpSpPr/>
            <p:nvPr/>
          </p:nvGrpSpPr>
          <p:grpSpPr>
            <a:xfrm>
              <a:off x="606957" y="4005217"/>
              <a:ext cx="1249436" cy="764517"/>
              <a:chOff x="1769609" y="3869356"/>
              <a:chExt cx="1522231" cy="856648"/>
            </a:xfrm>
          </p:grpSpPr>
          <p:sp>
            <p:nvSpPr>
              <p:cNvPr id="36" name="Round Same-side Corner of Rectangle 35">
                <a:extLst>
                  <a:ext uri="{FF2B5EF4-FFF2-40B4-BE49-F238E27FC236}">
                    <a16:creationId xmlns:a16="http://schemas.microsoft.com/office/drawing/2014/main" id="{01187938-4B19-274C-9FEE-C2C886E831BB}"/>
                  </a:ext>
                </a:extLst>
              </p:cNvPr>
              <p:cNvSpPr/>
              <p:nvPr/>
            </p:nvSpPr>
            <p:spPr>
              <a:xfrm rot="10800000">
                <a:off x="1769609" y="3869356"/>
                <a:ext cx="1522231" cy="856648"/>
              </a:xfrm>
              <a:prstGeom prst="round2SameRect">
                <a:avLst>
                  <a:gd name="adj1" fmla="val 11049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7" name="Round Same-side Corner of Rectangle 36">
                <a:extLst>
                  <a:ext uri="{FF2B5EF4-FFF2-40B4-BE49-F238E27FC236}">
                    <a16:creationId xmlns:a16="http://schemas.microsoft.com/office/drawing/2014/main" id="{56D33E8F-3B2C-6240-B893-8DFE1F154C79}"/>
                  </a:ext>
                </a:extLst>
              </p:cNvPr>
              <p:cNvSpPr/>
              <p:nvPr/>
            </p:nvSpPr>
            <p:spPr>
              <a:xfrm rot="10800000">
                <a:off x="1838801" y="3869356"/>
                <a:ext cx="1383846" cy="789270"/>
              </a:xfrm>
              <a:prstGeom prst="round2SameRect">
                <a:avLst>
                  <a:gd name="adj1" fmla="val 364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82D27-F129-0C42-88F4-DB5AA4924CB9}"/>
                </a:ext>
              </a:extLst>
            </p:cNvPr>
            <p:cNvSpPr txBox="1"/>
            <p:nvPr/>
          </p:nvSpPr>
          <p:spPr>
            <a:xfrm>
              <a:off x="752040" y="4745139"/>
              <a:ext cx="959266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200"/>
                <a:t>Bucket 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F41212-ABC6-E84D-824F-76C780DA393A}"/>
              </a:ext>
            </a:extLst>
          </p:cNvPr>
          <p:cNvGrpSpPr/>
          <p:nvPr/>
        </p:nvGrpSpPr>
        <p:grpSpPr>
          <a:xfrm>
            <a:off x="5602007" y="3986993"/>
            <a:ext cx="938720" cy="888505"/>
            <a:chOff x="606957" y="4005217"/>
            <a:chExt cx="1249436" cy="10750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B6C828E-CDC8-A04A-BD8B-C67FF075764D}"/>
                </a:ext>
              </a:extLst>
            </p:cNvPr>
            <p:cNvGrpSpPr/>
            <p:nvPr/>
          </p:nvGrpSpPr>
          <p:grpSpPr>
            <a:xfrm>
              <a:off x="606957" y="4005217"/>
              <a:ext cx="1249436" cy="764517"/>
              <a:chOff x="1769609" y="3869356"/>
              <a:chExt cx="1522231" cy="856648"/>
            </a:xfrm>
          </p:grpSpPr>
          <p:sp>
            <p:nvSpPr>
              <p:cNvPr id="42" name="Round Same-side Corner of Rectangle 41">
                <a:extLst>
                  <a:ext uri="{FF2B5EF4-FFF2-40B4-BE49-F238E27FC236}">
                    <a16:creationId xmlns:a16="http://schemas.microsoft.com/office/drawing/2014/main" id="{867A39EA-474F-054F-BED0-56DA782477B1}"/>
                  </a:ext>
                </a:extLst>
              </p:cNvPr>
              <p:cNvSpPr/>
              <p:nvPr/>
            </p:nvSpPr>
            <p:spPr>
              <a:xfrm rot="10800000">
                <a:off x="1769609" y="3869356"/>
                <a:ext cx="1522231" cy="856648"/>
              </a:xfrm>
              <a:prstGeom prst="round2SameRect">
                <a:avLst>
                  <a:gd name="adj1" fmla="val 11049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3" name="Round Same-side Corner of Rectangle 42">
                <a:extLst>
                  <a:ext uri="{FF2B5EF4-FFF2-40B4-BE49-F238E27FC236}">
                    <a16:creationId xmlns:a16="http://schemas.microsoft.com/office/drawing/2014/main" id="{536F138D-4CD9-424A-B0D5-417ADA3EA19E}"/>
                  </a:ext>
                </a:extLst>
              </p:cNvPr>
              <p:cNvSpPr/>
              <p:nvPr/>
            </p:nvSpPr>
            <p:spPr>
              <a:xfrm rot="10800000">
                <a:off x="1838801" y="3869356"/>
                <a:ext cx="1383846" cy="789270"/>
              </a:xfrm>
              <a:prstGeom prst="round2SameRect">
                <a:avLst>
                  <a:gd name="adj1" fmla="val 364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EA1E9-584E-3344-A269-385E64E50DDB}"/>
                </a:ext>
              </a:extLst>
            </p:cNvPr>
            <p:cNvSpPr txBox="1"/>
            <p:nvPr/>
          </p:nvSpPr>
          <p:spPr>
            <a:xfrm>
              <a:off x="752040" y="4745139"/>
              <a:ext cx="959266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200"/>
                <a:t>Bucket 3</a:t>
              </a:r>
            </a:p>
          </p:txBody>
        </p:sp>
      </p:grp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80B7577-26B4-424A-952A-F4F984B7FD7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311586" y="1667986"/>
            <a:ext cx="1228305" cy="340970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343FBE8-1EFC-2249-9B09-E763176BEBF8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5400000">
            <a:off x="2173785" y="1939892"/>
            <a:ext cx="1228305" cy="286589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71CCEB2-3F16-0340-A272-2422DE32E64D}"/>
              </a:ext>
            </a:extLst>
          </p:cNvPr>
          <p:cNvCxnSpPr>
            <a:cxnSpLocks/>
            <a:stCxn id="7" idx="2"/>
            <a:endCxn id="31" idx="1"/>
          </p:cNvCxnSpPr>
          <p:nvPr/>
        </p:nvCxnSpPr>
        <p:spPr>
          <a:xfrm rot="5400000">
            <a:off x="2958244" y="2724351"/>
            <a:ext cx="1228305" cy="129697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2B9EDC1-9B1B-354E-8D4C-3B0213EAE5E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752327" y="3227246"/>
            <a:ext cx="1228306" cy="29119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F45050C0-B37A-424D-9E9F-05DE4CB7E901}"/>
              </a:ext>
            </a:extLst>
          </p:cNvPr>
          <p:cNvCxnSpPr>
            <a:cxnSpLocks/>
            <a:stCxn id="7" idx="2"/>
            <a:endCxn id="43" idx="1"/>
          </p:cNvCxnSpPr>
          <p:nvPr/>
        </p:nvCxnSpPr>
        <p:spPr>
          <a:xfrm rot="16200000" flipH="1">
            <a:off x="4531974" y="2447599"/>
            <a:ext cx="1228305" cy="1850482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390442-220A-084A-8646-63C6D0B20390}"/>
              </a:ext>
            </a:extLst>
          </p:cNvPr>
          <p:cNvSpPr txBox="1"/>
          <p:nvPr/>
        </p:nvSpPr>
        <p:spPr>
          <a:xfrm>
            <a:off x="1365786" y="3336115"/>
            <a:ext cx="1105037" cy="241083"/>
          </a:xfrm>
          <a:prstGeom prst="roundRect">
            <a:avLst>
              <a:gd name="adj" fmla="val 63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050"/>
              <a:t>customer</a:t>
            </a:r>
            <a:r>
              <a:rPr lang="en-DE" sz="1050"/>
              <a:t> nr. xxxxx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28B4C-57EF-844C-BB90-6F0335B7E7AB}"/>
              </a:ext>
            </a:extLst>
          </p:cNvPr>
          <p:cNvSpPr txBox="1"/>
          <p:nvPr/>
        </p:nvSpPr>
        <p:spPr>
          <a:xfrm>
            <a:off x="5160871" y="3419285"/>
            <a:ext cx="1105037" cy="241083"/>
          </a:xfrm>
          <a:prstGeom prst="roundRect">
            <a:avLst>
              <a:gd name="adj" fmla="val 63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050"/>
              <a:t>customer</a:t>
            </a:r>
            <a:r>
              <a:rPr lang="en-DE" sz="1050"/>
              <a:t> nr. xxxxx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A1C27-527D-394F-A720-0872EAA1D158}"/>
              </a:ext>
            </a:extLst>
          </p:cNvPr>
          <p:cNvSpPr txBox="1"/>
          <p:nvPr/>
        </p:nvSpPr>
        <p:spPr>
          <a:xfrm>
            <a:off x="2531274" y="4122720"/>
            <a:ext cx="7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1-30 days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EE59D7-49E4-9D40-A0B5-037C368CF2DF}"/>
              </a:ext>
            </a:extLst>
          </p:cNvPr>
          <p:cNvSpPr txBox="1"/>
          <p:nvPr/>
        </p:nvSpPr>
        <p:spPr>
          <a:xfrm>
            <a:off x="4098858" y="4122720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31-60 days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87F314-CB66-5940-A4BD-3516257DCAEC}"/>
              </a:ext>
            </a:extLst>
          </p:cNvPr>
          <p:cNvSpPr txBox="1"/>
          <p:nvPr/>
        </p:nvSpPr>
        <p:spPr>
          <a:xfrm>
            <a:off x="5680683" y="4122720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61-90 days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A2A34D-8026-7C41-978B-6D45AB1FD59F}"/>
              </a:ext>
            </a:extLst>
          </p:cNvPr>
          <p:cNvSpPr txBox="1"/>
          <p:nvPr/>
        </p:nvSpPr>
        <p:spPr>
          <a:xfrm>
            <a:off x="7270961" y="4122720"/>
            <a:ext cx="7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&gt;90 days</a:t>
            </a:r>
          </a:p>
        </p:txBody>
      </p:sp>
    </p:spTree>
    <p:extLst>
      <p:ext uri="{BB962C8B-B14F-4D97-AF65-F5344CB8AC3E}">
        <p14:creationId xmlns:p14="http://schemas.microsoft.com/office/powerpoint/2010/main" val="86512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83686B7-95A7-EF41-AB02-10E4DEC8C105}"/>
              </a:ext>
            </a:extLst>
          </p:cNvPr>
          <p:cNvSpPr/>
          <p:nvPr/>
        </p:nvSpPr>
        <p:spPr>
          <a:xfrm>
            <a:off x="248054" y="3468578"/>
            <a:ext cx="8537044" cy="277000"/>
          </a:xfrm>
          <a:prstGeom prst="roundRect">
            <a:avLst>
              <a:gd name="adj" fmla="val 60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Approach &amp; Methodology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5818209"/>
            <a:ext cx="2057400" cy="274637"/>
          </a:xfrm>
        </p:spPr>
        <p:txBody>
          <a:bodyPr/>
          <a:lstStyle/>
          <a:p>
            <a:fld id="{365118A3-1793-2149-900A-53CEDCCBA90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409DF-9047-2B4B-8071-E575603C8AEC}"/>
              </a:ext>
            </a:extLst>
          </p:cNvPr>
          <p:cNvSpPr txBox="1"/>
          <p:nvPr/>
        </p:nvSpPr>
        <p:spPr>
          <a:xfrm>
            <a:off x="385576" y="1169753"/>
            <a:ext cx="3790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Risk score based on current customer data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0A8EA36-DCC9-B04A-87DA-E2928892CC5B}"/>
              </a:ext>
            </a:extLst>
          </p:cNvPr>
          <p:cNvGrpSpPr/>
          <p:nvPr/>
        </p:nvGrpSpPr>
        <p:grpSpPr>
          <a:xfrm>
            <a:off x="5859046" y="4200652"/>
            <a:ext cx="2149718" cy="685957"/>
            <a:chOff x="768856" y="4523208"/>
            <a:chExt cx="6890351" cy="685957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03D213B5-664A-474D-9D76-748EE00ED4B8}"/>
                </a:ext>
              </a:extLst>
            </p:cNvPr>
            <p:cNvSpPr/>
            <p:nvPr/>
          </p:nvSpPr>
          <p:spPr>
            <a:xfrm>
              <a:off x="1901489" y="4523208"/>
              <a:ext cx="4887311" cy="276999"/>
            </a:xfrm>
            <a:prstGeom prst="rightArrow">
              <a:avLst>
                <a:gd name="adj1" fmla="val 50000"/>
                <a:gd name="adj2" fmla="val 135298"/>
              </a:avLst>
            </a:prstGeom>
            <a:gradFill flip="none" rotWithShape="1">
              <a:gsLst>
                <a:gs pos="49500">
                  <a:srgbClr val="FFC000"/>
                </a:gs>
                <a:gs pos="0">
                  <a:srgbClr val="00B050"/>
                </a:gs>
                <a:gs pos="99000">
                  <a:srgbClr val="FF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C895672-5BC7-444A-BEE4-A701DC22A9E1}"/>
                </a:ext>
              </a:extLst>
            </p:cNvPr>
            <p:cNvSpPr txBox="1"/>
            <p:nvPr/>
          </p:nvSpPr>
          <p:spPr>
            <a:xfrm>
              <a:off x="768856" y="4777732"/>
              <a:ext cx="22652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/>
                <a:t>0.00</a:t>
              </a:r>
            </a:p>
            <a:p>
              <a:pPr algn="ctr"/>
              <a:r>
                <a:rPr lang="en-GB" sz="1050"/>
                <a:t>No risk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94E4B3-6563-234B-ACF1-02CE4FB0EAF9}"/>
                </a:ext>
              </a:extLst>
            </p:cNvPr>
            <p:cNvSpPr txBox="1"/>
            <p:nvPr/>
          </p:nvSpPr>
          <p:spPr>
            <a:xfrm>
              <a:off x="5337196" y="4778278"/>
              <a:ext cx="2322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/>
                <a:t>4.00</a:t>
              </a:r>
            </a:p>
            <a:p>
              <a:pPr algn="ctr"/>
              <a:r>
                <a:rPr lang="en-GB" sz="1050"/>
                <a:t>High risk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9C11720-9B94-3444-B38D-C1C399E5DCC5}"/>
              </a:ext>
            </a:extLst>
          </p:cNvPr>
          <p:cNvSpPr txBox="1"/>
          <p:nvPr/>
        </p:nvSpPr>
        <p:spPr>
          <a:xfrm>
            <a:off x="248053" y="3906490"/>
            <a:ext cx="4537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0 being no risk at all and 4 with a high certainty of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The risk score is a dynamic value (if days pass and the bucket changes, the risk score increases as well)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43DFB-49B0-2749-BDBA-C95D69E5290F}"/>
              </a:ext>
            </a:extLst>
          </p:cNvPr>
          <p:cNvSpPr txBox="1"/>
          <p:nvPr/>
        </p:nvSpPr>
        <p:spPr>
          <a:xfrm>
            <a:off x="385576" y="1552271"/>
            <a:ext cx="868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>
                <a:solidFill>
                  <a:sysClr val="windowText" lastClr="000000"/>
                </a:solidFill>
              </a:rPr>
              <a:t>Assesment in combination with historical data not possible as we only have received payments and not defaulted ARs</a:t>
            </a:r>
            <a:br>
              <a:rPr lang="en-DE" sz="1200">
                <a:solidFill>
                  <a:sysClr val="windowText" lastClr="000000"/>
                </a:solidFill>
              </a:rPr>
            </a:br>
            <a:r>
              <a:rPr lang="en-DE" sz="1200" i="1">
                <a:solidFill>
                  <a:sysClr val="windowText" lastClr="000000"/>
                </a:solidFill>
              </a:rPr>
              <a:t>Note: historical data as a multiplier of the current risk score would be recommendable</a:t>
            </a:r>
          </a:p>
          <a:p>
            <a:endParaRPr lang="en-DE" sz="1200">
              <a:solidFill>
                <a:sysClr val="windowText" lastClr="000000"/>
              </a:solidFill>
            </a:endParaRPr>
          </a:p>
          <a:p>
            <a:r>
              <a:rPr lang="en-DE" sz="1200" b="1">
                <a:solidFill>
                  <a:sysClr val="windowText" lastClr="000000"/>
                </a:solidFill>
              </a:rPr>
              <a:t>Example: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DA3FA9B-E63F-2B47-A222-FA1EE75F3DE1}"/>
              </a:ext>
            </a:extLst>
          </p:cNvPr>
          <p:cNvCxnSpPr>
            <a:cxnSpLocks/>
          </p:cNvCxnSpPr>
          <p:nvPr/>
        </p:nvCxnSpPr>
        <p:spPr>
          <a:xfrm>
            <a:off x="3758844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92AB19F-98E2-B844-A35F-E4C33420A8FA}"/>
              </a:ext>
            </a:extLst>
          </p:cNvPr>
          <p:cNvSpPr txBox="1"/>
          <p:nvPr/>
        </p:nvSpPr>
        <p:spPr>
          <a:xfrm>
            <a:off x="1087648" y="2312833"/>
            <a:ext cx="11929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Day of invoice 5.000 €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E516A2-AFC0-7C43-88DB-DB7ECE1F396F}"/>
              </a:ext>
            </a:extLst>
          </p:cNvPr>
          <p:cNvSpPr txBox="1"/>
          <p:nvPr/>
        </p:nvSpPr>
        <p:spPr>
          <a:xfrm>
            <a:off x="2467998" y="2251368"/>
            <a:ext cx="1432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Payment 1.000€ </a:t>
            </a:r>
            <a:br>
              <a:rPr lang="en-GB" sz="1050"/>
            </a:br>
            <a:r>
              <a:rPr lang="en-GB" sz="1050"/>
              <a:t>(20 days late)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FAC8A0-A710-0046-8C5E-6A884167B99F}"/>
              </a:ext>
            </a:extLst>
          </p:cNvPr>
          <p:cNvSpPr txBox="1"/>
          <p:nvPr/>
        </p:nvSpPr>
        <p:spPr>
          <a:xfrm>
            <a:off x="4962886" y="2140175"/>
            <a:ext cx="1828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/>
              <a:t>TODAY</a:t>
            </a:r>
          </a:p>
          <a:p>
            <a:pPr algn="ctr"/>
            <a:r>
              <a:rPr lang="en-GB" sz="1050"/>
              <a:t>Open amount 4.000 €</a:t>
            </a:r>
          </a:p>
          <a:p>
            <a:pPr algn="ctr"/>
            <a:r>
              <a:rPr lang="en-DE" sz="1050"/>
              <a:t>(75 days late)</a:t>
            </a:r>
            <a:endParaRPr lang="en-GB" sz="105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5DAFB2-58E2-7740-834B-9EA601D9807B}"/>
              </a:ext>
            </a:extLst>
          </p:cNvPr>
          <p:cNvCxnSpPr>
            <a:cxnSpLocks/>
          </p:cNvCxnSpPr>
          <p:nvPr/>
        </p:nvCxnSpPr>
        <p:spPr>
          <a:xfrm>
            <a:off x="1568128" y="3060014"/>
            <a:ext cx="602453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C7027E0-F04C-BB40-A884-C13134E60719}"/>
              </a:ext>
            </a:extLst>
          </p:cNvPr>
          <p:cNvSpPr txBox="1"/>
          <p:nvPr/>
        </p:nvSpPr>
        <p:spPr>
          <a:xfrm>
            <a:off x="3482605" y="310179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i="1"/>
              <a:t>30 days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0831C4-7943-EA49-9D0D-0EDB8470C796}"/>
              </a:ext>
            </a:extLst>
          </p:cNvPr>
          <p:cNvCxnSpPr>
            <a:cxnSpLocks/>
          </p:cNvCxnSpPr>
          <p:nvPr/>
        </p:nvCxnSpPr>
        <p:spPr>
          <a:xfrm>
            <a:off x="5152250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A86006-9BD1-6B42-BC03-D21632625583}"/>
              </a:ext>
            </a:extLst>
          </p:cNvPr>
          <p:cNvSpPr txBox="1"/>
          <p:nvPr/>
        </p:nvSpPr>
        <p:spPr>
          <a:xfrm>
            <a:off x="4876012" y="3101790"/>
            <a:ext cx="538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i="1"/>
              <a:t>60 days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50E454-070E-B049-A6A3-FC4DB24D7D82}"/>
              </a:ext>
            </a:extLst>
          </p:cNvPr>
          <p:cNvCxnSpPr>
            <a:cxnSpLocks/>
          </p:cNvCxnSpPr>
          <p:nvPr/>
        </p:nvCxnSpPr>
        <p:spPr>
          <a:xfrm flipH="1">
            <a:off x="5877240" y="2718166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C37F6A-6368-A142-B87F-0908DEEF3F71}"/>
              </a:ext>
            </a:extLst>
          </p:cNvPr>
          <p:cNvCxnSpPr/>
          <p:nvPr/>
        </p:nvCxnSpPr>
        <p:spPr>
          <a:xfrm flipH="1">
            <a:off x="3223778" y="2718166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B97892-0CDE-9245-845C-024078B18A75}"/>
              </a:ext>
            </a:extLst>
          </p:cNvPr>
          <p:cNvCxnSpPr>
            <a:cxnSpLocks/>
          </p:cNvCxnSpPr>
          <p:nvPr/>
        </p:nvCxnSpPr>
        <p:spPr>
          <a:xfrm>
            <a:off x="2569537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83148DC-D30A-9440-90CD-AEAEF62427AF}"/>
              </a:ext>
            </a:extLst>
          </p:cNvPr>
          <p:cNvSpPr txBox="1"/>
          <p:nvPr/>
        </p:nvSpPr>
        <p:spPr>
          <a:xfrm>
            <a:off x="2217160" y="3101790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/>
              <a:t>Due date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A878FF6-F9DE-1547-8AE0-9D18EEF49301}"/>
              </a:ext>
            </a:extLst>
          </p:cNvPr>
          <p:cNvCxnSpPr>
            <a:cxnSpLocks/>
          </p:cNvCxnSpPr>
          <p:nvPr/>
        </p:nvCxnSpPr>
        <p:spPr>
          <a:xfrm>
            <a:off x="6696013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ACC846D-3C9E-BB4D-B2A9-29D1070D5FAC}"/>
              </a:ext>
            </a:extLst>
          </p:cNvPr>
          <p:cNvSpPr txBox="1"/>
          <p:nvPr/>
        </p:nvSpPr>
        <p:spPr>
          <a:xfrm>
            <a:off x="6419775" y="3101790"/>
            <a:ext cx="538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i="1"/>
              <a:t>90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9F1A7-6262-3248-844A-03CBA182650A}"/>
              </a:ext>
            </a:extLst>
          </p:cNvPr>
          <p:cNvSpPr txBox="1"/>
          <p:nvPr/>
        </p:nvSpPr>
        <p:spPr>
          <a:xfrm>
            <a:off x="2510492" y="287870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>
                <a:solidFill>
                  <a:schemeClr val="bg1">
                    <a:lumMod val="50000"/>
                  </a:schemeClr>
                </a:solidFill>
              </a:rPr>
              <a:t>Bucket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C0F40A1-5D6C-6441-8690-E3A1076E58D2}"/>
              </a:ext>
            </a:extLst>
          </p:cNvPr>
          <p:cNvSpPr txBox="1"/>
          <p:nvPr/>
        </p:nvSpPr>
        <p:spPr>
          <a:xfrm>
            <a:off x="3753366" y="287870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>
                <a:solidFill>
                  <a:schemeClr val="bg1">
                    <a:lumMod val="50000"/>
                  </a:schemeClr>
                </a:solidFill>
              </a:rPr>
              <a:t>Bucket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D85BDBA-C1F4-7E4B-A8F0-96AFA3ACB23A}"/>
              </a:ext>
            </a:extLst>
          </p:cNvPr>
          <p:cNvSpPr txBox="1"/>
          <p:nvPr/>
        </p:nvSpPr>
        <p:spPr>
          <a:xfrm>
            <a:off x="5147160" y="287870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>
                <a:solidFill>
                  <a:schemeClr val="bg1">
                    <a:lumMod val="50000"/>
                  </a:schemeClr>
                </a:solidFill>
              </a:rPr>
              <a:t>Bucket 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FA4465C-09F4-3E48-9534-4B3B2A5F3E82}"/>
              </a:ext>
            </a:extLst>
          </p:cNvPr>
          <p:cNvSpPr txBox="1"/>
          <p:nvPr/>
        </p:nvSpPr>
        <p:spPr>
          <a:xfrm>
            <a:off x="6691874" y="287870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>
                <a:solidFill>
                  <a:schemeClr val="bg1">
                    <a:lumMod val="50000"/>
                  </a:schemeClr>
                </a:solidFill>
              </a:rPr>
              <a:t>Bucket 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9EC902-7F5F-4646-BCEA-5613FCE98A32}"/>
              </a:ext>
            </a:extLst>
          </p:cNvPr>
          <p:cNvSpPr txBox="1"/>
          <p:nvPr/>
        </p:nvSpPr>
        <p:spPr>
          <a:xfrm>
            <a:off x="1851892" y="3475534"/>
            <a:ext cx="687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0 x 0       +           0.2 x 1           +             0 x 2                +                  0.8 x 3             +            0 x 4       =          </a:t>
            </a:r>
            <a:r>
              <a:rPr lang="en-GB" sz="1200" b="1" i="1" dirty="0">
                <a:solidFill>
                  <a:srgbClr val="FF0000"/>
                </a:solidFill>
              </a:rPr>
              <a:t>2.6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D167C6B-9B97-894E-BDC5-69D0D63C4DFB}"/>
              </a:ext>
            </a:extLst>
          </p:cNvPr>
          <p:cNvSpPr txBox="1"/>
          <p:nvPr/>
        </p:nvSpPr>
        <p:spPr>
          <a:xfrm>
            <a:off x="248053" y="3458409"/>
            <a:ext cx="175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Risk score:</a:t>
            </a:r>
            <a:endParaRPr lang="en-GB" sz="120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71E362E-6E26-D747-9CAD-05CC32E35570}"/>
              </a:ext>
            </a:extLst>
          </p:cNvPr>
          <p:cNvCxnSpPr/>
          <p:nvPr/>
        </p:nvCxnSpPr>
        <p:spPr>
          <a:xfrm flipH="1">
            <a:off x="1635717" y="2718166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09AF356-04A7-0E4B-946F-848C80812D02}"/>
              </a:ext>
            </a:extLst>
          </p:cNvPr>
          <p:cNvCxnSpPr>
            <a:cxnSpLocks/>
          </p:cNvCxnSpPr>
          <p:nvPr/>
        </p:nvCxnSpPr>
        <p:spPr>
          <a:xfrm rot="5400000">
            <a:off x="7347038" y="3401345"/>
            <a:ext cx="601229" cy="1173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2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E8235E-68F9-474D-BFB1-D8EBD79CB5FD}"/>
              </a:ext>
            </a:extLst>
          </p:cNvPr>
          <p:cNvSpPr/>
          <p:nvPr/>
        </p:nvSpPr>
        <p:spPr>
          <a:xfrm>
            <a:off x="1633491" y="2912091"/>
            <a:ext cx="936046" cy="2606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Approach &amp; Methodology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409DF-9047-2B4B-8071-E575603C8AEC}"/>
              </a:ext>
            </a:extLst>
          </p:cNvPr>
          <p:cNvSpPr txBox="1"/>
          <p:nvPr/>
        </p:nvSpPr>
        <p:spPr>
          <a:xfrm>
            <a:off x="385576" y="1169753"/>
            <a:ext cx="3863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Punctuality score on historic customer data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D213B5-664A-474D-9D76-748EE00ED4B8}"/>
              </a:ext>
            </a:extLst>
          </p:cNvPr>
          <p:cNvSpPr/>
          <p:nvPr/>
        </p:nvSpPr>
        <p:spPr>
          <a:xfrm>
            <a:off x="4876012" y="4261786"/>
            <a:ext cx="2917361" cy="276999"/>
          </a:xfrm>
          <a:prstGeom prst="rightArrow">
            <a:avLst>
              <a:gd name="adj1" fmla="val 50000"/>
              <a:gd name="adj2" fmla="val 135298"/>
            </a:avLst>
          </a:prstGeom>
          <a:gradFill flip="none" rotWithShape="1">
            <a:gsLst>
              <a:gs pos="33000">
                <a:srgbClr val="FFC000"/>
              </a:gs>
              <a:gs pos="0">
                <a:srgbClr val="00B050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59B723-86E2-8E44-BB5E-390691AD1C04}"/>
              </a:ext>
            </a:extLst>
          </p:cNvPr>
          <p:cNvSpPr txBox="1"/>
          <p:nvPr/>
        </p:nvSpPr>
        <p:spPr>
          <a:xfrm>
            <a:off x="5442000" y="4574111"/>
            <a:ext cx="957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2.00</a:t>
            </a:r>
          </a:p>
          <a:p>
            <a:pPr algn="ctr"/>
            <a:r>
              <a:rPr lang="en-GB" sz="1050"/>
              <a:t>Acceptable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61A080-15A5-C24C-8576-543CC0C1598A}"/>
              </a:ext>
            </a:extLst>
          </p:cNvPr>
          <p:cNvSpPr txBox="1"/>
          <p:nvPr/>
        </p:nvSpPr>
        <p:spPr>
          <a:xfrm>
            <a:off x="6357707" y="4574111"/>
            <a:ext cx="870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3.00</a:t>
            </a:r>
          </a:p>
          <a:p>
            <a:pPr algn="ctr"/>
            <a:r>
              <a:rPr lang="en-GB" sz="1050"/>
              <a:t>Late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22741A-B4EE-CF40-8E25-A3D40891412E}"/>
              </a:ext>
            </a:extLst>
          </p:cNvPr>
          <p:cNvSpPr txBox="1"/>
          <p:nvPr/>
        </p:nvSpPr>
        <p:spPr>
          <a:xfrm>
            <a:off x="7204341" y="4574111"/>
            <a:ext cx="1053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4.00</a:t>
            </a:r>
          </a:p>
          <a:p>
            <a:pPr algn="ctr"/>
            <a:r>
              <a:rPr lang="en-GB" sz="1050"/>
              <a:t>Very late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C11720-9B94-3444-B38D-C1C399E5DCC5}"/>
              </a:ext>
            </a:extLst>
          </p:cNvPr>
          <p:cNvSpPr txBox="1"/>
          <p:nvPr/>
        </p:nvSpPr>
        <p:spPr>
          <a:xfrm>
            <a:off x="385575" y="3928040"/>
            <a:ext cx="339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1 being customers that pay punctual, 4 customers that pay way to 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A customer with a score over 2.00 should potentially not get credit sales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43DFB-49B0-2749-BDBA-C95D69E5290F}"/>
              </a:ext>
            </a:extLst>
          </p:cNvPr>
          <p:cNvSpPr txBox="1"/>
          <p:nvPr/>
        </p:nvSpPr>
        <p:spPr>
          <a:xfrm>
            <a:off x="385577" y="1552271"/>
            <a:ext cx="740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>
                <a:solidFill>
                  <a:sysClr val="windowText" lastClr="000000"/>
                </a:solidFill>
              </a:rPr>
              <a:t>Depending on the punctuality of historic payments of the customers we create a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>
                <a:solidFill>
                  <a:sysClr val="windowText" lastClr="000000"/>
                </a:solidFill>
              </a:rPr>
              <a:t>This score can be used for de</a:t>
            </a:r>
            <a:r>
              <a:rPr lang="en-GB" sz="1200">
                <a:solidFill>
                  <a:sysClr val="windowText" lastClr="000000"/>
                </a:solidFill>
              </a:rPr>
              <a:t>cis</a:t>
            </a:r>
            <a:r>
              <a:rPr lang="en-DE" sz="1200">
                <a:solidFill>
                  <a:sysClr val="windowText" lastClr="000000"/>
                </a:solidFill>
              </a:rPr>
              <a:t>ions regarding payment terms</a:t>
            </a:r>
          </a:p>
          <a:p>
            <a:endParaRPr lang="en-DE" sz="1200">
              <a:solidFill>
                <a:sysClr val="windowText" lastClr="000000"/>
              </a:solidFill>
            </a:endParaRPr>
          </a:p>
          <a:p>
            <a:r>
              <a:rPr lang="en-DE" sz="1200" b="1">
                <a:solidFill>
                  <a:sysClr val="windowText" lastClr="000000"/>
                </a:solidFill>
              </a:rPr>
              <a:t>Example: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AFCDE3-5A4F-1A46-BD21-D550A75F9D10}"/>
              </a:ext>
            </a:extLst>
          </p:cNvPr>
          <p:cNvCxnSpPr>
            <a:cxnSpLocks/>
          </p:cNvCxnSpPr>
          <p:nvPr/>
        </p:nvCxnSpPr>
        <p:spPr>
          <a:xfrm flipH="1">
            <a:off x="5920726" y="2792703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656B6E-5B54-0445-BF43-E7E69E48FB58}"/>
              </a:ext>
            </a:extLst>
          </p:cNvPr>
          <p:cNvCxnSpPr/>
          <p:nvPr/>
        </p:nvCxnSpPr>
        <p:spPr>
          <a:xfrm flipH="1">
            <a:off x="2338912" y="2792703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7D8545-E68C-AD48-BADC-B122B64DE380}"/>
              </a:ext>
            </a:extLst>
          </p:cNvPr>
          <p:cNvSpPr/>
          <p:nvPr/>
        </p:nvSpPr>
        <p:spPr>
          <a:xfrm>
            <a:off x="6071036" y="4106921"/>
            <a:ext cx="1722338" cy="46166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504AF-9F88-224A-96A3-F257A7FA32BD}"/>
              </a:ext>
            </a:extLst>
          </p:cNvPr>
          <p:cNvSpPr txBox="1"/>
          <p:nvPr/>
        </p:nvSpPr>
        <p:spPr>
          <a:xfrm>
            <a:off x="6071036" y="4070099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O</a:t>
            </a:r>
            <a:r>
              <a:rPr lang="en-DE" sz="1100"/>
              <a:t>nly pre-payment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CEC2F60-AEC9-B747-BE66-029B32B6BAA7}"/>
              </a:ext>
            </a:extLst>
          </p:cNvPr>
          <p:cNvSpPr/>
          <p:nvPr/>
        </p:nvSpPr>
        <p:spPr>
          <a:xfrm>
            <a:off x="248054" y="3468578"/>
            <a:ext cx="7698072" cy="277000"/>
          </a:xfrm>
          <a:prstGeom prst="roundRect">
            <a:avLst>
              <a:gd name="adj" fmla="val 60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865464-7C60-A94F-96BA-BBF57E3BA8ED}"/>
              </a:ext>
            </a:extLst>
          </p:cNvPr>
          <p:cNvSpPr txBox="1"/>
          <p:nvPr/>
        </p:nvSpPr>
        <p:spPr>
          <a:xfrm>
            <a:off x="248053" y="3479564"/>
            <a:ext cx="214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Punctuality score:</a:t>
            </a:r>
            <a:endParaRPr lang="en-GB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79BC8E-8F0F-A049-A4E3-FCE6583197C0}"/>
              </a:ext>
            </a:extLst>
          </p:cNvPr>
          <p:cNvSpPr txBox="1"/>
          <p:nvPr/>
        </p:nvSpPr>
        <p:spPr>
          <a:xfrm>
            <a:off x="885527" y="2412020"/>
            <a:ext cx="11929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Day of invoice 5.000 €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90D469-0220-674E-B8BD-80E1E7603507}"/>
              </a:ext>
            </a:extLst>
          </p:cNvPr>
          <p:cNvCxnSpPr/>
          <p:nvPr/>
        </p:nvCxnSpPr>
        <p:spPr>
          <a:xfrm flipH="1">
            <a:off x="1635717" y="2824060"/>
            <a:ext cx="1" cy="32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301711-830F-F240-AEFA-9EFC8D6CA555}"/>
              </a:ext>
            </a:extLst>
          </p:cNvPr>
          <p:cNvSpPr txBox="1"/>
          <p:nvPr/>
        </p:nvSpPr>
        <p:spPr>
          <a:xfrm>
            <a:off x="1734902" y="2401652"/>
            <a:ext cx="1432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Payment 1.000€ </a:t>
            </a:r>
            <a:br>
              <a:rPr lang="en-GB" sz="1050"/>
            </a:br>
            <a:r>
              <a:rPr lang="en-GB" sz="1050"/>
              <a:t>(10 days early)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04B037-62B7-3C44-9683-9E4698F970A9}"/>
              </a:ext>
            </a:extLst>
          </p:cNvPr>
          <p:cNvSpPr txBox="1"/>
          <p:nvPr/>
        </p:nvSpPr>
        <p:spPr>
          <a:xfrm>
            <a:off x="5204552" y="2401652"/>
            <a:ext cx="1432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Payment 4.000€ </a:t>
            </a:r>
            <a:br>
              <a:rPr lang="en-GB" sz="1050"/>
            </a:br>
            <a:r>
              <a:rPr lang="en-GB" sz="1050"/>
              <a:t>(75 days late)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B9276D-FDF8-2449-9204-3B14D9B2A0AB}"/>
              </a:ext>
            </a:extLst>
          </p:cNvPr>
          <p:cNvCxnSpPr>
            <a:cxnSpLocks/>
          </p:cNvCxnSpPr>
          <p:nvPr/>
        </p:nvCxnSpPr>
        <p:spPr>
          <a:xfrm>
            <a:off x="1568128" y="3060014"/>
            <a:ext cx="602453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AB9FA8-7F05-1B41-9795-75F6EF74CE6D}"/>
              </a:ext>
            </a:extLst>
          </p:cNvPr>
          <p:cNvSpPr txBox="1"/>
          <p:nvPr/>
        </p:nvSpPr>
        <p:spPr>
          <a:xfrm>
            <a:off x="4478611" y="4574111"/>
            <a:ext cx="870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/>
              <a:t>1.00</a:t>
            </a:r>
          </a:p>
          <a:p>
            <a:pPr algn="ctr"/>
            <a:r>
              <a:rPr lang="en-GB" sz="1050"/>
              <a:t>Punctual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E942DA6-AC48-0B47-A72E-3094665436E3}"/>
              </a:ext>
            </a:extLst>
          </p:cNvPr>
          <p:cNvCxnSpPr>
            <a:cxnSpLocks/>
          </p:cNvCxnSpPr>
          <p:nvPr/>
        </p:nvCxnSpPr>
        <p:spPr>
          <a:xfrm>
            <a:off x="3758844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730A3E8-9805-0046-A002-21FFC41D67F3}"/>
              </a:ext>
            </a:extLst>
          </p:cNvPr>
          <p:cNvSpPr txBox="1"/>
          <p:nvPr/>
        </p:nvSpPr>
        <p:spPr>
          <a:xfrm>
            <a:off x="3482605" y="3101790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i="1"/>
              <a:t>30 days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20EDD2-04DC-3E4D-B4C9-6625DF441E2A}"/>
              </a:ext>
            </a:extLst>
          </p:cNvPr>
          <p:cNvCxnSpPr>
            <a:cxnSpLocks/>
          </p:cNvCxnSpPr>
          <p:nvPr/>
        </p:nvCxnSpPr>
        <p:spPr>
          <a:xfrm>
            <a:off x="5152250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9137228-0B77-944D-A4F0-F6F2B8216499}"/>
              </a:ext>
            </a:extLst>
          </p:cNvPr>
          <p:cNvSpPr txBox="1"/>
          <p:nvPr/>
        </p:nvSpPr>
        <p:spPr>
          <a:xfrm>
            <a:off x="4876012" y="3101790"/>
            <a:ext cx="538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i="1"/>
              <a:t>60 days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9B61EE0-F731-A541-B1EA-5D1305C14231}"/>
              </a:ext>
            </a:extLst>
          </p:cNvPr>
          <p:cNvCxnSpPr>
            <a:cxnSpLocks/>
          </p:cNvCxnSpPr>
          <p:nvPr/>
        </p:nvCxnSpPr>
        <p:spPr>
          <a:xfrm>
            <a:off x="2569537" y="2973669"/>
            <a:ext cx="0" cy="15895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7D22A41-6414-FE40-9416-46A24A3C7029}"/>
              </a:ext>
            </a:extLst>
          </p:cNvPr>
          <p:cNvSpPr txBox="1"/>
          <p:nvPr/>
        </p:nvSpPr>
        <p:spPr>
          <a:xfrm>
            <a:off x="2217160" y="3101790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/>
              <a:t>Due date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ADC5F2-E324-C140-9AB6-19BF2951DBE1}"/>
              </a:ext>
            </a:extLst>
          </p:cNvPr>
          <p:cNvSpPr txBox="1"/>
          <p:nvPr/>
        </p:nvSpPr>
        <p:spPr>
          <a:xfrm>
            <a:off x="1851893" y="3475534"/>
            <a:ext cx="6240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0.2 x 1       +           0 x 2           +             0 x 3                +                  0.8 x 4                            =          </a:t>
            </a:r>
            <a:r>
              <a:rPr lang="en-GB" sz="1200" b="1" i="1" dirty="0">
                <a:solidFill>
                  <a:srgbClr val="FF0000"/>
                </a:solidFill>
              </a:rPr>
              <a:t>3.4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7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10CF68A-F0E3-9042-8541-76103F9F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35" y="1608915"/>
            <a:ext cx="6239988" cy="3130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30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Showcase of the Excel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24869B-2BAE-0F4D-A270-458F6210672C}"/>
              </a:ext>
            </a:extLst>
          </p:cNvPr>
          <p:cNvCxnSpPr>
            <a:cxnSpLocks/>
          </p:cNvCxnSpPr>
          <p:nvPr/>
        </p:nvCxnSpPr>
        <p:spPr>
          <a:xfrm flipH="1">
            <a:off x="473581" y="2769808"/>
            <a:ext cx="852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726A8B-AF15-2345-8537-04E32D88AA65}"/>
              </a:ext>
            </a:extLst>
          </p:cNvPr>
          <p:cNvSpPr txBox="1"/>
          <p:nvPr/>
        </p:nvSpPr>
        <p:spPr>
          <a:xfrm>
            <a:off x="392062" y="2536945"/>
            <a:ext cx="50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Filter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6F3325-BD40-7645-BECD-EA3D64D09BC3}"/>
              </a:ext>
            </a:extLst>
          </p:cNvPr>
          <p:cNvCxnSpPr>
            <a:cxnSpLocks/>
          </p:cNvCxnSpPr>
          <p:nvPr/>
        </p:nvCxnSpPr>
        <p:spPr>
          <a:xfrm flipH="1">
            <a:off x="7565823" y="1931012"/>
            <a:ext cx="11173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6822A4-1CC9-5644-9595-57629E5AE9EE}"/>
              </a:ext>
            </a:extLst>
          </p:cNvPr>
          <p:cNvSpPr txBox="1"/>
          <p:nvPr/>
        </p:nvSpPr>
        <p:spPr>
          <a:xfrm>
            <a:off x="7818165" y="1698149"/>
            <a:ext cx="864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Key figures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79B29-CC98-8746-AD3C-A856CF114BB8}"/>
              </a:ext>
            </a:extLst>
          </p:cNvPr>
          <p:cNvSpPr/>
          <p:nvPr/>
        </p:nvSpPr>
        <p:spPr>
          <a:xfrm>
            <a:off x="2035903" y="1798193"/>
            <a:ext cx="5535407" cy="1954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3C335-AB87-A143-888A-F09563D5F75C}"/>
              </a:ext>
            </a:extLst>
          </p:cNvPr>
          <p:cNvSpPr/>
          <p:nvPr/>
        </p:nvSpPr>
        <p:spPr>
          <a:xfrm>
            <a:off x="2048256" y="2016568"/>
            <a:ext cx="5523054" cy="16747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5AF63-3E51-FE49-BFA6-8F8D80B933C5}"/>
              </a:ext>
            </a:extLst>
          </p:cNvPr>
          <p:cNvCxnSpPr>
            <a:cxnSpLocks/>
          </p:cNvCxnSpPr>
          <p:nvPr/>
        </p:nvCxnSpPr>
        <p:spPr>
          <a:xfrm flipH="1">
            <a:off x="7565823" y="3328186"/>
            <a:ext cx="11173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F0CB79-AED7-4848-9632-9E69D900BECC}"/>
              </a:ext>
            </a:extLst>
          </p:cNvPr>
          <p:cNvSpPr txBox="1"/>
          <p:nvPr/>
        </p:nvSpPr>
        <p:spPr>
          <a:xfrm>
            <a:off x="8108179" y="3095323"/>
            <a:ext cx="57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Tables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08E07E-5272-E94B-BD6E-DE05E7778862}"/>
              </a:ext>
            </a:extLst>
          </p:cNvPr>
          <p:cNvSpPr/>
          <p:nvPr/>
        </p:nvSpPr>
        <p:spPr>
          <a:xfrm>
            <a:off x="1325835" y="1798194"/>
            <a:ext cx="676701" cy="2941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ABE32-4FE0-AD4B-8911-95A679ECC944}"/>
              </a:ext>
            </a:extLst>
          </p:cNvPr>
          <p:cNvSpPr/>
          <p:nvPr/>
        </p:nvSpPr>
        <p:spPr>
          <a:xfrm>
            <a:off x="2048256" y="3729015"/>
            <a:ext cx="5523054" cy="101019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C6E565-C00A-6446-B0A7-3F3A4F0BAA44}"/>
              </a:ext>
            </a:extLst>
          </p:cNvPr>
          <p:cNvCxnSpPr>
            <a:cxnSpLocks/>
          </p:cNvCxnSpPr>
          <p:nvPr/>
        </p:nvCxnSpPr>
        <p:spPr>
          <a:xfrm flipH="1">
            <a:off x="7565823" y="4284628"/>
            <a:ext cx="11173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416E18-8EC0-A24C-B30C-AD8277F617A1}"/>
              </a:ext>
            </a:extLst>
          </p:cNvPr>
          <p:cNvSpPr txBox="1"/>
          <p:nvPr/>
        </p:nvSpPr>
        <p:spPr>
          <a:xfrm>
            <a:off x="7932619" y="383916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Decision </a:t>
            </a:r>
            <a:br>
              <a:rPr lang="en-GB" sz="1200"/>
            </a:br>
            <a:r>
              <a:rPr lang="en-GB" sz="120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59408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4F9B50A-CF15-C440-ACEA-4C685B68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74" y="1563521"/>
            <a:ext cx="5728988" cy="2792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2833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Accounts receivable per bucket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6FD8-E4A2-CD4E-B349-367DD0BFE6D9}"/>
              </a:ext>
            </a:extLst>
          </p:cNvPr>
          <p:cNvSpPr txBox="1"/>
          <p:nvPr/>
        </p:nvSpPr>
        <p:spPr>
          <a:xfrm>
            <a:off x="385576" y="1817945"/>
            <a:ext cx="3227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Gives a quick overview how the receivables are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The darker the colour the higher the default risk and hence impairment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Almost half of the ARs are in the no risk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Nearly 30% is in an dangerous area of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Size of last bucket is too big (High risk!)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5F12-B915-2F4F-A660-0DEDEDA6239D}"/>
              </a:ext>
            </a:extLst>
          </p:cNvPr>
          <p:cNvSpPr txBox="1"/>
          <p:nvPr/>
        </p:nvSpPr>
        <p:spPr>
          <a:xfrm>
            <a:off x="5122046" y="4113870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1 (≤ 30d)</a:t>
            </a:r>
            <a:endParaRPr lang="en-DE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32690-1376-AA46-97C0-C94FCD7613D1}"/>
              </a:ext>
            </a:extLst>
          </p:cNvPr>
          <p:cNvSpPr txBox="1"/>
          <p:nvPr/>
        </p:nvSpPr>
        <p:spPr>
          <a:xfrm>
            <a:off x="4394620" y="330681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2 (≤ 60d)</a:t>
            </a:r>
            <a:endParaRPr lang="en-DE" sz="105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B6FC6-99F8-D041-8838-56A06460BD7F}"/>
              </a:ext>
            </a:extLst>
          </p:cNvPr>
          <p:cNvSpPr txBox="1"/>
          <p:nvPr/>
        </p:nvSpPr>
        <p:spPr>
          <a:xfrm>
            <a:off x="4360487" y="2616375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3 (≤ 90d)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3BD5-09BD-4746-AF9D-AC9FB1A4D3D5}"/>
              </a:ext>
            </a:extLst>
          </p:cNvPr>
          <p:cNvSpPr txBox="1"/>
          <p:nvPr/>
        </p:nvSpPr>
        <p:spPr>
          <a:xfrm>
            <a:off x="4992885" y="156859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4 (&gt; 90d)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FA4DA-1446-DC41-8D5B-0C1C31D946FC}"/>
              </a:ext>
            </a:extLst>
          </p:cNvPr>
          <p:cNvSpPr txBox="1"/>
          <p:nvPr/>
        </p:nvSpPr>
        <p:spPr>
          <a:xfrm>
            <a:off x="7514895" y="25747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Not overdue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42094-E2F8-684E-A4F4-437D0222D267}"/>
              </a:ext>
            </a:extLst>
          </p:cNvPr>
          <p:cNvSpPr txBox="1"/>
          <p:nvPr/>
        </p:nvSpPr>
        <p:spPr>
          <a:xfrm>
            <a:off x="6197982" y="1402462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Already paid</a:t>
            </a:r>
          </a:p>
        </p:txBody>
      </p:sp>
    </p:spTree>
    <p:extLst>
      <p:ext uri="{BB962C8B-B14F-4D97-AF65-F5344CB8AC3E}">
        <p14:creationId xmlns:p14="http://schemas.microsoft.com/office/powerpoint/2010/main" val="140604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20A8-F698-0C48-A91C-12BE017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Agenda</a:t>
            </a:r>
            <a:br>
              <a:rPr lang="en-DE"/>
            </a:b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06BF4-67E7-5144-8054-CF85FF73A416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B5E-89CC-5B4E-A6BA-2BCA5AD72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CB68E-7452-5641-B9D8-49F0D5AEDD00}"/>
              </a:ext>
            </a:extLst>
          </p:cNvPr>
          <p:cNvSpPr txBox="1"/>
          <p:nvPr/>
        </p:nvSpPr>
        <p:spPr>
          <a:xfrm>
            <a:off x="385576" y="1273001"/>
            <a:ext cx="4092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DE"/>
              <a:t>Introduction</a:t>
            </a:r>
          </a:p>
          <a:p>
            <a:pPr marL="342900" indent="-342900">
              <a:buFont typeface="+mj-lt"/>
              <a:buAutoNum type="alphaUcPeriod"/>
            </a:pPr>
            <a:r>
              <a:rPr lang="en-DE"/>
              <a:t>Use case 1: Rock Retail 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>
                <a:latin typeface="+mj-lt"/>
              </a:rPr>
              <a:t>Case 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>
                <a:latin typeface="+mj-lt"/>
              </a:rPr>
              <a:t>Solution Task 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>
                <a:latin typeface="+mj-lt"/>
              </a:rPr>
              <a:t>Solution Task II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DE"/>
              <a:t>Financial statement analysis</a:t>
            </a:r>
            <a:endParaRPr lang="en-DE">
              <a:latin typeface="+mj-lt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GB"/>
              <a:t>Approach &amp; methodology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/>
              <a:t>Data analysis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/>
              <a:t>Decision template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/>
              <a:t>Automatization potential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latin typeface="+mj-lt"/>
              </a:rPr>
              <a:t>Project management</a:t>
            </a:r>
          </a:p>
          <a:p>
            <a:pPr marL="342900" indent="-342900">
              <a:buFont typeface="+mj-lt"/>
              <a:buAutoNum type="alphaUcPeriod"/>
            </a:pPr>
            <a:r>
              <a:rPr lang="en-GB"/>
              <a:t>Use case 2: SAP Dashboard</a:t>
            </a:r>
            <a:endParaRPr lang="en-DE"/>
          </a:p>
          <a:p>
            <a:pPr marL="1257300" lvl="2" indent="-342900">
              <a:buFont typeface="+mj-lt"/>
              <a:buAutoNum type="arabicPeriod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49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5051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Largest customers by account receivables witch risk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6FD8-E4A2-CD4E-B349-367DD0BFE6D9}"/>
              </a:ext>
            </a:extLst>
          </p:cNvPr>
          <p:cNvSpPr txBox="1"/>
          <p:nvPr/>
        </p:nvSpPr>
        <p:spPr>
          <a:xfrm>
            <a:off x="385576" y="1817945"/>
            <a:ext cx="3065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Shows which clients have the highest outstanding amounts in combination with their risk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Management can make targeted follow-ups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One client “EE Deutschland GmbH” is responsible for nearly 30% of the account receivables with a risk score close to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E52D3-9E07-C142-8883-F3C4A2ED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30" y="1901072"/>
            <a:ext cx="4828294" cy="24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9FE01-1F30-3942-B0FC-E17AE8C4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71283"/>
            <a:ext cx="55626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A42106-B925-F049-9B67-0BB5005C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8655A-18ED-FA42-8522-752781F0B41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46B-48E7-3C41-B01A-3B1570973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7250C-3E26-8046-A067-B407166A53B4}"/>
              </a:ext>
            </a:extLst>
          </p:cNvPr>
          <p:cNvSpPr txBox="1"/>
          <p:nvPr/>
        </p:nvSpPr>
        <p:spPr>
          <a:xfrm>
            <a:off x="385576" y="1169753"/>
            <a:ext cx="6189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Deep Dive into EE Deutschland GmbH - Account receivables per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2A2EA-6037-9040-B9E2-06BEB6EED293}"/>
              </a:ext>
            </a:extLst>
          </p:cNvPr>
          <p:cNvSpPr txBox="1"/>
          <p:nvPr/>
        </p:nvSpPr>
        <p:spPr>
          <a:xfrm>
            <a:off x="6464865" y="4394476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1 (≤ 10d)</a:t>
            </a:r>
            <a:endParaRPr lang="en-DE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63520-DE3B-2140-89B4-F9259569C1F3}"/>
              </a:ext>
            </a:extLst>
          </p:cNvPr>
          <p:cNvSpPr txBox="1"/>
          <p:nvPr/>
        </p:nvSpPr>
        <p:spPr>
          <a:xfrm>
            <a:off x="4388231" y="2503232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Bucket 4 (&gt; 90d)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0C624-5336-A04C-98F6-B81DEDDAB43F}"/>
              </a:ext>
            </a:extLst>
          </p:cNvPr>
          <p:cNvSpPr txBox="1"/>
          <p:nvPr/>
        </p:nvSpPr>
        <p:spPr>
          <a:xfrm>
            <a:off x="7312194" y="2306824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Not overdue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96D4F-4C35-234C-B11E-0CEBF4CDAE0C}"/>
              </a:ext>
            </a:extLst>
          </p:cNvPr>
          <p:cNvSpPr txBox="1"/>
          <p:nvPr/>
        </p:nvSpPr>
        <p:spPr>
          <a:xfrm>
            <a:off x="6093952" y="164432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/>
              <a:t>Already paid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0D0E1-86B6-4742-A4A9-DC8F0C324829}"/>
              </a:ext>
            </a:extLst>
          </p:cNvPr>
          <p:cNvSpPr txBox="1"/>
          <p:nvPr/>
        </p:nvSpPr>
        <p:spPr>
          <a:xfrm>
            <a:off x="385576" y="1817945"/>
            <a:ext cx="337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If one finds high dependencies or irregularities, the management can have a deeper look into the customers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This client has 40% of the receivables in Bucket 4 which means it is at high risk of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Current risk score is 1.96</a:t>
            </a:r>
          </a:p>
        </p:txBody>
      </p:sp>
    </p:spTree>
    <p:extLst>
      <p:ext uri="{BB962C8B-B14F-4D97-AF65-F5344CB8AC3E}">
        <p14:creationId xmlns:p14="http://schemas.microsoft.com/office/powerpoint/2010/main" val="53536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2840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Account receivables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6FD8-E4A2-CD4E-B349-367DD0BFE6D9}"/>
              </a:ext>
            </a:extLst>
          </p:cNvPr>
          <p:cNvSpPr txBox="1"/>
          <p:nvPr/>
        </p:nvSpPr>
        <p:spPr>
          <a:xfrm>
            <a:off x="385576" y="1817945"/>
            <a:ext cx="32619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Gives a quick overview from which countries the different customers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Different countries have different tax and accounting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Mostly German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Rest of the countries have minor amounts of  accounts receivables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Main focus should therefore be on the German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A7002-00A0-5941-9C9B-F491C137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08" y="1308578"/>
            <a:ext cx="5549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2814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Historical payments by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6FD8-E4A2-CD4E-B349-367DD0BFE6D9}"/>
              </a:ext>
            </a:extLst>
          </p:cNvPr>
          <p:cNvSpPr txBox="1"/>
          <p:nvPr/>
        </p:nvSpPr>
        <p:spPr>
          <a:xfrm>
            <a:off x="385576" y="1817945"/>
            <a:ext cx="3743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Gives an overview within which time frame customers paid for their goods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Visualizes effectiveness of discounts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More then 70% paid within 30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40% took advantage of the 0.5% discount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The lost profit due to the discount is negligible </a:t>
            </a:r>
            <a:br>
              <a:rPr lang="en-GB" sz="1200"/>
            </a:br>
            <a:r>
              <a:rPr lang="en-GB" sz="1200"/>
              <a:t>(0.2% of total revenue)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9554E-F50B-C24F-99AA-542E32FC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7" y="1098447"/>
            <a:ext cx="3425553" cy="36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95F-2028-5741-90BB-EC36539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Data analysis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53B-33B0-4045-A529-1BA93147EBE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69FE-5604-D743-AE67-5306BF3E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A7EE-E601-184A-8C03-57981F6A0E57}"/>
              </a:ext>
            </a:extLst>
          </p:cNvPr>
          <p:cNvSpPr txBox="1"/>
          <p:nvPr/>
        </p:nvSpPr>
        <p:spPr>
          <a:xfrm>
            <a:off x="385576" y="1169753"/>
            <a:ext cx="4509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New account receivables per month (in thousands)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6FD8-E4A2-CD4E-B349-367DD0BFE6D9}"/>
              </a:ext>
            </a:extLst>
          </p:cNvPr>
          <p:cNvSpPr txBox="1"/>
          <p:nvPr/>
        </p:nvSpPr>
        <p:spPr>
          <a:xfrm>
            <a:off x="385575" y="1817945"/>
            <a:ext cx="343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Evolution of the account receivables over the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/>
          </a:p>
          <a:p>
            <a:r>
              <a:rPr lang="en-GB" sz="1200" b="1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Steep incline over the months Aug &amp; Sep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3 months with nearly 0 gods sold (March, May, October)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Further investigation regarding fluctuation necessary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300-00003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55087"/>
              </p:ext>
            </p:extLst>
          </p:nvPr>
        </p:nvGraphicFramePr>
        <p:xfrm>
          <a:off x="3189473" y="5161287"/>
          <a:ext cx="5568951" cy="249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5F43BE-6885-B148-B0A6-CA1101F2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57" y="1710579"/>
            <a:ext cx="4752865" cy="23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4C78DC7-5815-974F-9A74-BDC2CCECFF32}"/>
              </a:ext>
            </a:extLst>
          </p:cNvPr>
          <p:cNvSpPr/>
          <p:nvPr/>
        </p:nvSpPr>
        <p:spPr>
          <a:xfrm>
            <a:off x="103051" y="2600243"/>
            <a:ext cx="8627921" cy="720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66B53-395F-4D8C-95A4-404F9D545CA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GB"/>
              <a:t>TASK ii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483EAD-EBE2-4DAE-8A5C-00CCD21EB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FA57FA-D5BE-1B44-A264-59FD55A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88588"/>
            <a:ext cx="8431331" cy="819719"/>
          </a:xfrm>
        </p:spPr>
        <p:txBody>
          <a:bodyPr/>
          <a:lstStyle/>
          <a:p>
            <a:r>
              <a:rPr lang="en-GB"/>
              <a:t>Decision template</a:t>
            </a:r>
            <a:br>
              <a:rPr lang="en-GB"/>
            </a:b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74EAC-5E22-8C4E-9043-8F4C002BC824}"/>
              </a:ext>
            </a:extLst>
          </p:cNvPr>
          <p:cNvSpPr txBox="1"/>
          <p:nvPr/>
        </p:nvSpPr>
        <p:spPr>
          <a:xfrm>
            <a:off x="1383784" y="1540431"/>
            <a:ext cx="183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>
                    <a:lumMod val="50000"/>
                  </a:schemeClr>
                </a:solidFill>
              </a:rPr>
              <a:t>1. Payment terms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889126-D356-4F42-990D-E27E1B66B3BD}"/>
              </a:ext>
            </a:extLst>
          </p:cNvPr>
          <p:cNvCxnSpPr>
            <a:cxnSpLocks/>
          </p:cNvCxnSpPr>
          <p:nvPr/>
        </p:nvCxnSpPr>
        <p:spPr>
          <a:xfrm>
            <a:off x="1447794" y="1833850"/>
            <a:ext cx="728318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04D266-5396-624C-8B4C-98E630A3F1FC}"/>
              </a:ext>
            </a:extLst>
          </p:cNvPr>
          <p:cNvSpPr txBox="1"/>
          <p:nvPr/>
        </p:nvSpPr>
        <p:spPr>
          <a:xfrm>
            <a:off x="3221729" y="1548641"/>
            <a:ext cx="183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>
                    <a:lumMod val="50000"/>
                  </a:schemeClr>
                </a:solidFill>
              </a:rPr>
              <a:t>2. Payment discount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7D3CA-7B6F-F74A-9EC4-B044860B1B0C}"/>
              </a:ext>
            </a:extLst>
          </p:cNvPr>
          <p:cNvSpPr txBox="1"/>
          <p:nvPr/>
        </p:nvSpPr>
        <p:spPr>
          <a:xfrm>
            <a:off x="5058144" y="1551250"/>
            <a:ext cx="183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>
                    <a:lumMod val="50000"/>
                  </a:schemeClr>
                </a:solidFill>
              </a:rPr>
              <a:t>3. Credit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AEE1B-0038-054E-8B5B-77605872046A}"/>
              </a:ext>
            </a:extLst>
          </p:cNvPr>
          <p:cNvSpPr txBox="1"/>
          <p:nvPr/>
        </p:nvSpPr>
        <p:spPr>
          <a:xfrm>
            <a:off x="6894560" y="1550193"/>
            <a:ext cx="183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1">
                    <a:lumMod val="50000"/>
                  </a:schemeClr>
                </a:solidFill>
              </a:rPr>
              <a:t>4. High risk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16265-95D4-824C-818C-2D89A08B0A98}"/>
              </a:ext>
            </a:extLst>
          </p:cNvPr>
          <p:cNvSpPr txBox="1"/>
          <p:nvPr/>
        </p:nvSpPr>
        <p:spPr>
          <a:xfrm>
            <a:off x="1639819" y="1948067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/>
              <a:t>Cash ratio below threshold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678F8-F3A9-BE42-A8AB-CBE3BB4D397C}"/>
              </a:ext>
            </a:extLst>
          </p:cNvPr>
          <p:cNvCxnSpPr>
            <a:cxnSpLocks/>
          </p:cNvCxnSpPr>
          <p:nvPr/>
        </p:nvCxnSpPr>
        <p:spPr>
          <a:xfrm>
            <a:off x="3221730" y="1523373"/>
            <a:ext cx="0" cy="2941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30330-C38D-E947-BCA4-44F2F75F2ABF}"/>
              </a:ext>
            </a:extLst>
          </p:cNvPr>
          <p:cNvSpPr txBox="1"/>
          <p:nvPr/>
        </p:nvSpPr>
        <p:spPr>
          <a:xfrm>
            <a:off x="3413754" y="1948067"/>
            <a:ext cx="164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/>
              <a:t>Cash over monthly expenses below 3 AND</a:t>
            </a:r>
          </a:p>
          <a:p>
            <a:pPr lvl="0"/>
            <a:r>
              <a:rPr lang="en-CA" sz="1200"/>
              <a:t>cash ratio below 2 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35B9BE-49AE-8140-9FA0-64A398775FFD}"/>
              </a:ext>
            </a:extLst>
          </p:cNvPr>
          <p:cNvCxnSpPr>
            <a:cxnSpLocks/>
          </p:cNvCxnSpPr>
          <p:nvPr/>
        </p:nvCxnSpPr>
        <p:spPr>
          <a:xfrm>
            <a:off x="5059674" y="1523373"/>
            <a:ext cx="0" cy="2941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2FDFA-F211-6940-A826-109E1D39FEBE}"/>
              </a:ext>
            </a:extLst>
          </p:cNvPr>
          <p:cNvCxnSpPr>
            <a:cxnSpLocks/>
          </p:cNvCxnSpPr>
          <p:nvPr/>
        </p:nvCxnSpPr>
        <p:spPr>
          <a:xfrm>
            <a:off x="6952482" y="1523373"/>
            <a:ext cx="0" cy="2941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D82361-C18A-5445-AF53-484DE1C773B5}"/>
              </a:ext>
            </a:extLst>
          </p:cNvPr>
          <p:cNvSpPr txBox="1"/>
          <p:nvPr/>
        </p:nvSpPr>
        <p:spPr>
          <a:xfrm>
            <a:off x="5155687" y="1948067"/>
            <a:ext cx="170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Punctuality score above threshold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E613E3-0ABF-FC4B-A012-881551C19792}"/>
              </a:ext>
            </a:extLst>
          </p:cNvPr>
          <p:cNvSpPr txBox="1"/>
          <p:nvPr/>
        </p:nvSpPr>
        <p:spPr>
          <a:xfrm>
            <a:off x="7048495" y="1948067"/>
            <a:ext cx="170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Risk score above 2 and share of total AR’s above 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FC6056-634A-6244-A57C-3FDEC00D7DF2}"/>
              </a:ext>
            </a:extLst>
          </p:cNvPr>
          <p:cNvSpPr txBox="1"/>
          <p:nvPr/>
        </p:nvSpPr>
        <p:spPr>
          <a:xfrm>
            <a:off x="103051" y="2630867"/>
            <a:ext cx="131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200" b="1"/>
              <a:t>Recommendation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916F68-CB19-FA49-80AD-C245C8E6FE92}"/>
              </a:ext>
            </a:extLst>
          </p:cNvPr>
          <p:cNvSpPr txBox="1"/>
          <p:nvPr/>
        </p:nvSpPr>
        <p:spPr>
          <a:xfrm>
            <a:off x="597343" y="196635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200" b="1"/>
              <a:t>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8D037B-7C8C-A34F-B687-994E6AFB8517}"/>
              </a:ext>
            </a:extLst>
          </p:cNvPr>
          <p:cNvSpPr txBox="1"/>
          <p:nvPr/>
        </p:nvSpPr>
        <p:spPr>
          <a:xfrm>
            <a:off x="458914" y="3402572"/>
            <a:ext cx="924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200" b="1"/>
              <a:t>Advantages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E87BBA-DE0F-7244-8272-A0FCA70A60C7}"/>
              </a:ext>
            </a:extLst>
          </p:cNvPr>
          <p:cNvSpPr txBox="1"/>
          <p:nvPr/>
        </p:nvSpPr>
        <p:spPr>
          <a:xfrm>
            <a:off x="389336" y="4001875"/>
            <a:ext cx="102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200" b="1"/>
              <a:t>Disadvatages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99BC2-15DC-F54D-8F65-BD80A17D11B0}"/>
              </a:ext>
            </a:extLst>
          </p:cNvPr>
          <p:cNvSpPr txBox="1"/>
          <p:nvPr/>
        </p:nvSpPr>
        <p:spPr>
          <a:xfrm>
            <a:off x="1639819" y="2621424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CA" b="1"/>
              <a:t>Fix payment terms to 30 days</a:t>
            </a:r>
            <a:endParaRPr lang="de-DE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23944E-CF10-3A43-B920-9CD9A2863696}"/>
              </a:ext>
            </a:extLst>
          </p:cNvPr>
          <p:cNvSpPr txBox="1"/>
          <p:nvPr/>
        </p:nvSpPr>
        <p:spPr>
          <a:xfrm>
            <a:off x="3413755" y="2621424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Activate discount policy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440A-DCD1-F04A-A5F1-EA6D3F08F694}"/>
              </a:ext>
            </a:extLst>
          </p:cNvPr>
          <p:cNvSpPr txBox="1"/>
          <p:nvPr/>
        </p:nvSpPr>
        <p:spPr>
          <a:xfrm>
            <a:off x="5173989" y="2621424"/>
            <a:ext cx="177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CA" b="1"/>
              <a:t>Prohibit credit sales for unpunctual customer</a:t>
            </a:r>
            <a:endParaRPr lang="de-DE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064F8C-BA66-E64D-9AC0-5BC781112B0D}"/>
              </a:ext>
            </a:extLst>
          </p:cNvPr>
          <p:cNvSpPr txBox="1"/>
          <p:nvPr/>
        </p:nvSpPr>
        <p:spPr>
          <a:xfrm>
            <a:off x="7048495" y="2621424"/>
            <a:ext cx="170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GB" b="1"/>
              <a:t>Contact and further inspection of customer </a:t>
            </a:r>
            <a:r>
              <a:rPr lang="en-GB"/>
              <a:t>(e. g. debt restructuring)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510654-C48C-7E44-AE95-FEA629A4E15C}"/>
              </a:ext>
            </a:extLst>
          </p:cNvPr>
          <p:cNvSpPr txBox="1"/>
          <p:nvPr/>
        </p:nvSpPr>
        <p:spPr>
          <a:xfrm>
            <a:off x="3413755" y="3404838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200"/>
              <a:t>Increases short term liquidity</a:t>
            </a:r>
            <a:endParaRPr lang="de-DE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9E3C36-9F0F-1246-9534-DE5A05A61898}"/>
              </a:ext>
            </a:extLst>
          </p:cNvPr>
          <p:cNvSpPr txBox="1"/>
          <p:nvPr/>
        </p:nvSpPr>
        <p:spPr>
          <a:xfrm>
            <a:off x="5155687" y="3404838"/>
            <a:ext cx="170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/>
              <a:t>Reduces default risk</a:t>
            </a:r>
            <a:endParaRPr lang="de-DE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C141E-A607-024C-82FD-215A51436B02}"/>
              </a:ext>
            </a:extLst>
          </p:cNvPr>
          <p:cNvSpPr txBox="1"/>
          <p:nvPr/>
        </p:nvSpPr>
        <p:spPr>
          <a:xfrm>
            <a:off x="7048495" y="3404838"/>
            <a:ext cx="170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CA"/>
              <a:t>Increases recoverability of outstanding amount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02745-FF1D-3B4F-B01F-C2C0AC82923A}"/>
              </a:ext>
            </a:extLst>
          </p:cNvPr>
          <p:cNvSpPr txBox="1"/>
          <p:nvPr/>
        </p:nvSpPr>
        <p:spPr>
          <a:xfrm>
            <a:off x="1639819" y="3993247"/>
            <a:ext cx="15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200"/>
              <a:t>Potentially damages customer relationship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345E7-1A03-144B-8D85-50FBA92EA39A}"/>
              </a:ext>
            </a:extLst>
          </p:cNvPr>
          <p:cNvSpPr txBox="1"/>
          <p:nvPr/>
        </p:nvSpPr>
        <p:spPr>
          <a:xfrm>
            <a:off x="3413755" y="3999506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CA"/>
              <a:t>Decreases profit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00512-5A90-C54F-98D9-31FE89519341}"/>
              </a:ext>
            </a:extLst>
          </p:cNvPr>
          <p:cNvSpPr txBox="1"/>
          <p:nvPr/>
        </p:nvSpPr>
        <p:spPr>
          <a:xfrm>
            <a:off x="5155687" y="3993247"/>
            <a:ext cx="170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200"/>
              <a:t>Potentially lost sales </a:t>
            </a:r>
            <a:endParaRPr lang="en-CA" sz="1200">
              <a:latin typeface="Calibri Light" panose="020F03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2C568-1265-E340-9390-441DB862EB60}"/>
              </a:ext>
            </a:extLst>
          </p:cNvPr>
          <p:cNvSpPr txBox="1"/>
          <p:nvPr/>
        </p:nvSpPr>
        <p:spPr>
          <a:xfrm>
            <a:off x="7048495" y="4001875"/>
            <a:ext cx="170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Requires higher effort</a:t>
            </a: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8D82728E-7EF0-8545-96E7-EA6F46725E5F}"/>
              </a:ext>
            </a:extLst>
          </p:cNvPr>
          <p:cNvSpPr txBox="1"/>
          <p:nvPr/>
        </p:nvSpPr>
        <p:spPr>
          <a:xfrm>
            <a:off x="1644860" y="3404838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en-CA"/>
              <a:t>Increases mid term liquidity</a:t>
            </a:r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36BD54-0D8E-3C46-90ED-3312011D0ED8}"/>
              </a:ext>
            </a:extLst>
          </p:cNvPr>
          <p:cNvSpPr txBox="1"/>
          <p:nvPr/>
        </p:nvSpPr>
        <p:spPr>
          <a:xfrm>
            <a:off x="385576" y="1169753"/>
            <a:ext cx="2672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Management decision matrix</a:t>
            </a:r>
          </a:p>
        </p:txBody>
      </p:sp>
    </p:spTree>
    <p:extLst>
      <p:ext uri="{BB962C8B-B14F-4D97-AF65-F5344CB8AC3E}">
        <p14:creationId xmlns:p14="http://schemas.microsoft.com/office/powerpoint/2010/main" val="168134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5F08CD6-7C28-BF4B-A215-352345895D04}"/>
              </a:ext>
            </a:extLst>
          </p:cNvPr>
          <p:cNvSpPr/>
          <p:nvPr/>
        </p:nvSpPr>
        <p:spPr>
          <a:xfrm>
            <a:off x="366722" y="3625016"/>
            <a:ext cx="8381352" cy="902727"/>
          </a:xfrm>
          <a:prstGeom prst="roundRect">
            <a:avLst>
              <a:gd name="adj" fmla="val 109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3DA434-FB4B-204D-BF09-2BB3605AE3E3}"/>
              </a:ext>
            </a:extLst>
          </p:cNvPr>
          <p:cNvSpPr/>
          <p:nvPr/>
        </p:nvSpPr>
        <p:spPr>
          <a:xfrm>
            <a:off x="366722" y="2525707"/>
            <a:ext cx="8381352" cy="902728"/>
          </a:xfrm>
          <a:prstGeom prst="roundRect">
            <a:avLst>
              <a:gd name="adj" fmla="val 87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1F2A56-8EF8-0343-9B83-C9B68609195F}"/>
              </a:ext>
            </a:extLst>
          </p:cNvPr>
          <p:cNvSpPr/>
          <p:nvPr/>
        </p:nvSpPr>
        <p:spPr>
          <a:xfrm>
            <a:off x="366722" y="1571925"/>
            <a:ext cx="8381352" cy="757200"/>
          </a:xfrm>
          <a:prstGeom prst="roundRect">
            <a:avLst>
              <a:gd name="adj" fmla="val 79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A722-A773-464B-960B-73929CB5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 Template</a:t>
            </a:r>
            <a:br>
              <a:rPr lang="en-GB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22A9-3742-2B49-AAA5-A89F0BA469F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Task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AC55-041A-BE4D-AAB0-ED7444C0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D3B60-8255-EC4C-B936-2454261E938F}"/>
              </a:ext>
            </a:extLst>
          </p:cNvPr>
          <p:cNvSpPr txBox="1"/>
          <p:nvPr/>
        </p:nvSpPr>
        <p:spPr>
          <a:xfrm>
            <a:off x="1569014" y="1591529"/>
            <a:ext cx="429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1. Implement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For reporting purposes and to prevent errors (reconciliation)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200"/>
              <a:t>To increase usability in the accounting system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EB114-A843-4549-A26F-939819B43183}"/>
              </a:ext>
            </a:extLst>
          </p:cNvPr>
          <p:cNvSpPr txBox="1"/>
          <p:nvPr/>
        </p:nvSpPr>
        <p:spPr>
          <a:xfrm>
            <a:off x="1569014" y="2535883"/>
            <a:ext cx="717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2. Keep an eye on bad debt and overdue receivables</a:t>
            </a:r>
            <a:endParaRPr lang="en-DE" sz="12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Update buckets &gt; 30 days for lump-sum allowances based on historical payment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Monitor changes and potential impact from impairments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Implement distress indicators for individually significant customers early in the process </a:t>
            </a:r>
            <a:endParaRPr lang="de-DE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A256B-33A2-BA4F-9E87-35189EF11AD2}"/>
              </a:ext>
            </a:extLst>
          </p:cNvPr>
          <p:cNvSpPr txBox="1"/>
          <p:nvPr/>
        </p:nvSpPr>
        <p:spPr>
          <a:xfrm>
            <a:off x="1569014" y="3635194"/>
            <a:ext cx="717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3. Gather more data to include more meaningful KPIs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Add potential impacts from expected credit loss</a:t>
            </a:r>
            <a:endParaRPr lang="en-US" sz="12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Consider modelling impact </a:t>
            </a:r>
            <a:r>
              <a:rPr lang="en-IE" sz="1200"/>
              <a:t>from material events and country specific risks</a:t>
            </a:r>
            <a:endParaRPr lang="de-DE" sz="12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Inspect alternative option to fulfil cash ratios such as factoring, credit lines, etc.</a:t>
            </a:r>
            <a:endParaRPr lang="de-DE" sz="1200"/>
          </a:p>
        </p:txBody>
      </p:sp>
      <p:pic>
        <p:nvPicPr>
          <p:cNvPr id="6" name="Graphic 5" descr="Shield Tick with solid fill">
            <a:extLst>
              <a:ext uri="{FF2B5EF4-FFF2-40B4-BE49-F238E27FC236}">
                <a16:creationId xmlns:a16="http://schemas.microsoft.com/office/drawing/2014/main" id="{400047B3-24C3-AC4A-AAB0-E67638D95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89" y="1655870"/>
            <a:ext cx="586489" cy="586489"/>
          </a:xfrm>
          <a:prstGeom prst="rect">
            <a:avLst/>
          </a:prstGeom>
        </p:spPr>
      </p:pic>
      <p:pic>
        <p:nvPicPr>
          <p:cNvPr id="10" name="Graphic 9" descr="Debt with solid fill">
            <a:extLst>
              <a:ext uri="{FF2B5EF4-FFF2-40B4-BE49-F238E27FC236}">
                <a16:creationId xmlns:a16="http://schemas.microsoft.com/office/drawing/2014/main" id="{E1F99F82-7161-D947-811D-9ECEDB0C7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489" y="2726986"/>
            <a:ext cx="579818" cy="579818"/>
          </a:xfrm>
          <a:prstGeom prst="rect">
            <a:avLst/>
          </a:prstGeom>
        </p:spPr>
      </p:pic>
      <p:pic>
        <p:nvPicPr>
          <p:cNvPr id="7" name="Graphic 6" descr="Good Idea with solid fill">
            <a:extLst>
              <a:ext uri="{FF2B5EF4-FFF2-40B4-BE49-F238E27FC236}">
                <a16:creationId xmlns:a16="http://schemas.microsoft.com/office/drawing/2014/main" id="{8E125C63-289F-3B48-8E87-9506F2809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959" y="3750192"/>
            <a:ext cx="651139" cy="6511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6DE467-FDB6-E342-AD57-3B08E2725D27}"/>
              </a:ext>
            </a:extLst>
          </p:cNvPr>
          <p:cNvSpPr txBox="1"/>
          <p:nvPr/>
        </p:nvSpPr>
        <p:spPr>
          <a:xfrm>
            <a:off x="385576" y="1169753"/>
            <a:ext cx="244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General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9710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8C8EAE-DD25-A64D-8D54-7A920646C3C0}"/>
              </a:ext>
            </a:extLst>
          </p:cNvPr>
          <p:cNvSpPr/>
          <p:nvPr/>
        </p:nvSpPr>
        <p:spPr>
          <a:xfrm>
            <a:off x="366722" y="3625016"/>
            <a:ext cx="8381352" cy="902727"/>
          </a:xfrm>
          <a:prstGeom prst="roundRect">
            <a:avLst>
              <a:gd name="adj" fmla="val 109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623F5FA-E936-2A4C-B7E9-1A887B8E218A}"/>
              </a:ext>
            </a:extLst>
          </p:cNvPr>
          <p:cNvSpPr/>
          <p:nvPr/>
        </p:nvSpPr>
        <p:spPr>
          <a:xfrm>
            <a:off x="366722" y="2525707"/>
            <a:ext cx="8381352" cy="902728"/>
          </a:xfrm>
          <a:prstGeom prst="roundRect">
            <a:avLst>
              <a:gd name="adj" fmla="val 87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954681-F616-DD4A-9659-0A427921E436}"/>
              </a:ext>
            </a:extLst>
          </p:cNvPr>
          <p:cNvSpPr/>
          <p:nvPr/>
        </p:nvSpPr>
        <p:spPr>
          <a:xfrm>
            <a:off x="366722" y="1571925"/>
            <a:ext cx="8381352" cy="757200"/>
          </a:xfrm>
          <a:prstGeom prst="roundRect">
            <a:avLst>
              <a:gd name="adj" fmla="val 79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A722-A773-464B-960B-73929CB5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Automatization Potential</a:t>
            </a:r>
            <a:br>
              <a:rPr lang="en-GB"/>
            </a:br>
            <a:endParaRPr lang="en-D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B4F77CF-9EC3-E34A-9F1D-093ED0CB9B3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DE"/>
              <a:t>ask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AC55-041A-BE4D-AAB0-ED7444C0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666F1-F315-9240-A392-3EE27EBFADCC}"/>
              </a:ext>
            </a:extLst>
          </p:cNvPr>
          <p:cNvSpPr txBox="1"/>
          <p:nvPr/>
        </p:nvSpPr>
        <p:spPr>
          <a:xfrm>
            <a:off x="1569013" y="1591529"/>
            <a:ext cx="688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/>
              <a:t>1. Status quo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Dashboard is fully automated (with mentioned Excel restrictions)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200"/>
              <a:t>Input data sheets allow new inputs -&gt; will be automatically added to pivot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A908CB-7F7F-8743-9174-033ADD5F9529}"/>
              </a:ext>
            </a:extLst>
          </p:cNvPr>
          <p:cNvSpPr txBox="1"/>
          <p:nvPr/>
        </p:nvSpPr>
        <p:spPr>
          <a:xfrm>
            <a:off x="1569014" y="2535883"/>
            <a:ext cx="717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2. Biggest problems</a:t>
            </a:r>
            <a:endParaRPr lang="en-US" sz="1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Data transfer from client ERP to Excel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Data interface &amp; structure in client ERP is unknown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200"/>
              <a:t>Excel input sheets have a very strict ruleset of formatting/structuring for given data</a:t>
            </a:r>
            <a:endParaRPr lang="de-DE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F880E-BE2C-B447-AD7E-30BA04B2B634}"/>
              </a:ext>
            </a:extLst>
          </p:cNvPr>
          <p:cNvSpPr txBox="1"/>
          <p:nvPr/>
        </p:nvSpPr>
        <p:spPr>
          <a:xfrm>
            <a:off x="1569014" y="3635194"/>
            <a:ext cx="717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3. Solutions &amp; Thoughts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/>
              <a:t>Excel Makro to transform ERP extraction data structure to desired 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200"/>
              <a:t>Optimally use a web-based application to not save and modify data locally</a:t>
            </a:r>
          </a:p>
        </p:txBody>
      </p:sp>
      <p:pic>
        <p:nvPicPr>
          <p:cNvPr id="36" name="Graphic 35" descr="Information with solid fill">
            <a:extLst>
              <a:ext uri="{FF2B5EF4-FFF2-40B4-BE49-F238E27FC236}">
                <a16:creationId xmlns:a16="http://schemas.microsoft.com/office/drawing/2014/main" id="{5BD78997-3D41-AE46-A07E-7C2A85C4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00" y="1656000"/>
            <a:ext cx="586800" cy="586800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EA08DB75-A5BF-9346-9E36-A6A0A880C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00" y="3751200"/>
            <a:ext cx="651600" cy="651600"/>
          </a:xfrm>
          <a:prstGeom prst="rect">
            <a:avLst/>
          </a:prstGeom>
        </p:spPr>
      </p:pic>
      <p:pic>
        <p:nvPicPr>
          <p:cNvPr id="40" name="Graphic 39" descr="Iceberg with solid fill">
            <a:extLst>
              <a:ext uri="{FF2B5EF4-FFF2-40B4-BE49-F238E27FC236}">
                <a16:creationId xmlns:a16="http://schemas.microsoft.com/office/drawing/2014/main" id="{699CC8AF-22CE-5142-8989-6A1AB8A89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800" y="2725200"/>
            <a:ext cx="612000" cy="61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62C1CF6-AC0E-944E-A85E-FF243F607918}"/>
              </a:ext>
            </a:extLst>
          </p:cNvPr>
          <p:cNvSpPr txBox="1"/>
          <p:nvPr/>
        </p:nvSpPr>
        <p:spPr>
          <a:xfrm>
            <a:off x="385576" y="1169753"/>
            <a:ext cx="4548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Outlook: Optimizing the analysis on a regualar basis</a:t>
            </a:r>
          </a:p>
        </p:txBody>
      </p:sp>
    </p:spTree>
    <p:extLst>
      <p:ext uri="{BB962C8B-B14F-4D97-AF65-F5344CB8AC3E}">
        <p14:creationId xmlns:p14="http://schemas.microsoft.com/office/powerpoint/2010/main" val="414709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6C0DD59-4452-644D-BDB3-793073D4FF20}"/>
              </a:ext>
            </a:extLst>
          </p:cNvPr>
          <p:cNvSpPr/>
          <p:nvPr/>
        </p:nvSpPr>
        <p:spPr>
          <a:xfrm>
            <a:off x="366722" y="3625016"/>
            <a:ext cx="8381352" cy="892551"/>
          </a:xfrm>
          <a:prstGeom prst="roundRect">
            <a:avLst>
              <a:gd name="adj" fmla="val 109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FD9A44-7683-4343-9951-9B9B8D404419}"/>
              </a:ext>
            </a:extLst>
          </p:cNvPr>
          <p:cNvSpPr/>
          <p:nvPr/>
        </p:nvSpPr>
        <p:spPr>
          <a:xfrm>
            <a:off x="366722" y="2525707"/>
            <a:ext cx="8381352" cy="902728"/>
          </a:xfrm>
          <a:prstGeom prst="roundRect">
            <a:avLst>
              <a:gd name="adj" fmla="val 87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DA45F9-ACA4-A34C-A607-57F89012F684}"/>
              </a:ext>
            </a:extLst>
          </p:cNvPr>
          <p:cNvSpPr/>
          <p:nvPr/>
        </p:nvSpPr>
        <p:spPr>
          <a:xfrm>
            <a:off x="366722" y="1571925"/>
            <a:ext cx="8381352" cy="757200"/>
          </a:xfrm>
          <a:prstGeom prst="roundRect">
            <a:avLst>
              <a:gd name="adj" fmla="val 79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A722-A773-464B-960B-73929CB5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management</a:t>
            </a:r>
            <a:br>
              <a:rPr lang="en-GB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22A9-3742-2B49-AAA5-A89F0BA469F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GB"/>
              <a:t>Project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AC55-041A-BE4D-AAB0-ED7444C0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C8DCD0EE-F987-6F45-9400-A1DF3D2F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93" y="1654171"/>
            <a:ext cx="581626" cy="581626"/>
          </a:xfrm>
          <a:prstGeom prst="rect">
            <a:avLst/>
          </a:prstGeom>
        </p:spPr>
      </p:pic>
      <p:pic>
        <p:nvPicPr>
          <p:cNvPr id="9" name="Graphic 8" descr="Muscular arm with solid fill">
            <a:extLst>
              <a:ext uri="{FF2B5EF4-FFF2-40B4-BE49-F238E27FC236}">
                <a16:creationId xmlns:a16="http://schemas.microsoft.com/office/drawing/2014/main" id="{22EAA998-003A-1E40-AE06-09BBC5A3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93" y="2686258"/>
            <a:ext cx="581626" cy="581626"/>
          </a:xfrm>
          <a:prstGeom prst="rect">
            <a:avLst/>
          </a:prstGeom>
        </p:spPr>
      </p:pic>
      <p:pic>
        <p:nvPicPr>
          <p:cNvPr id="11" name="Graphic 10" descr="Customer review with solid fill">
            <a:extLst>
              <a:ext uri="{FF2B5EF4-FFF2-40B4-BE49-F238E27FC236}">
                <a16:creationId xmlns:a16="http://schemas.microsoft.com/office/drawing/2014/main" id="{C9717173-2AD8-A247-A3F8-CA3AAED46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493" y="3785566"/>
            <a:ext cx="581626" cy="5816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C57F24-D282-B640-B339-1DB4C0F92A9D}"/>
              </a:ext>
            </a:extLst>
          </p:cNvPr>
          <p:cNvSpPr txBox="1"/>
          <p:nvPr/>
        </p:nvSpPr>
        <p:spPr>
          <a:xfrm>
            <a:off x="1569014" y="1591529"/>
            <a:ext cx="3731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DE" sz="1600" b="1">
                <a:solidFill>
                  <a:prstClr val="black"/>
                </a:solidFill>
              </a:rPr>
              <a:t>1. Reading and reviewing of the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Understanding of the given data sources &amp; structure</a:t>
            </a:r>
            <a:endParaRPr lang="en-GB" sz="120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200">
                <a:solidFill>
                  <a:prstClr val="black"/>
                </a:solidFill>
              </a:rPr>
              <a:t>I</a:t>
            </a:r>
            <a:r>
              <a:rPr lang="en-DE" sz="1200">
                <a:solidFill>
                  <a:prstClr val="black"/>
                </a:solidFill>
              </a:rPr>
              <a:t>dentification of To-Do’s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C81EB-E98B-7847-B490-8D2C3C9CD679}"/>
              </a:ext>
            </a:extLst>
          </p:cNvPr>
          <p:cNvSpPr txBox="1"/>
          <p:nvPr/>
        </p:nvSpPr>
        <p:spPr>
          <a:xfrm>
            <a:off x="1569014" y="2535883"/>
            <a:ext cx="717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b="1">
                <a:solidFill>
                  <a:prstClr val="black"/>
                </a:solidFill>
              </a:rPr>
              <a:t>2. Identifying strengths of the different group members</a:t>
            </a:r>
            <a:endParaRPr lang="en-DE" sz="12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Distribution of the tasks depening on the strengths of individual team members (more tech related, others with an accounting background,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Individual working sprints for the assigned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67493-3C5C-164A-917F-EEF3C89D121B}"/>
              </a:ext>
            </a:extLst>
          </p:cNvPr>
          <p:cNvSpPr txBox="1"/>
          <p:nvPr/>
        </p:nvSpPr>
        <p:spPr>
          <a:xfrm>
            <a:off x="1569014" y="3635194"/>
            <a:ext cx="717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b="1">
                <a:solidFill>
                  <a:prstClr val="black"/>
                </a:solidFill>
              </a:rPr>
              <a:t>3. Continuous reviewing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Due to the tight deadline, problems were discussed and solved immediately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Consultation of different views on problems (tech, accounting, etc.)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DE" sz="1200">
                <a:solidFill>
                  <a:prstClr val="black"/>
                </a:solidFill>
              </a:rPr>
              <a:t>Major rework of critical parts as full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316D6-F489-B544-9C53-35B5A6D1D850}"/>
              </a:ext>
            </a:extLst>
          </p:cNvPr>
          <p:cNvSpPr txBox="1"/>
          <p:nvPr/>
        </p:nvSpPr>
        <p:spPr>
          <a:xfrm>
            <a:off x="385576" y="1169753"/>
            <a:ext cx="4194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/>
              <a:t>Focus on an agile workflow to maximise results</a:t>
            </a:r>
          </a:p>
        </p:txBody>
      </p:sp>
    </p:spTree>
    <p:extLst>
      <p:ext uri="{BB962C8B-B14F-4D97-AF65-F5344CB8AC3E}">
        <p14:creationId xmlns:p14="http://schemas.microsoft.com/office/powerpoint/2010/main" val="2021015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576" y="3381521"/>
            <a:ext cx="5449616" cy="1386191"/>
          </a:xfrm>
        </p:spPr>
        <p:txBody>
          <a:bodyPr/>
          <a:lstStyle/>
          <a:p>
            <a:r>
              <a:rPr lang="en-US"/>
              <a:t>Case 2: </a:t>
            </a:r>
            <a:br>
              <a:rPr lang="en-US"/>
            </a:br>
            <a:r>
              <a:rPr lang="en-US"/>
              <a:t>SAP Dashboard</a:t>
            </a:r>
          </a:p>
        </p:txBody>
      </p:sp>
    </p:spTree>
    <p:extLst>
      <p:ext uri="{BB962C8B-B14F-4D97-AF65-F5344CB8AC3E}">
        <p14:creationId xmlns:p14="http://schemas.microsoft.com/office/powerpoint/2010/main" val="10216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EED-CB21-D04A-9F88-1C678556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team - Group 1</a:t>
            </a:r>
            <a:br>
              <a:rPr lang="en-DE"/>
            </a:b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3BEF9-79D4-A14C-BAA9-1879EEBE3F1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ABD5-5061-4C41-A052-B13E5A9C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 descr="Moritz Jäger">
            <a:extLst>
              <a:ext uri="{FF2B5EF4-FFF2-40B4-BE49-F238E27FC236}">
                <a16:creationId xmlns:a16="http://schemas.microsoft.com/office/drawing/2014/main" id="{A0DDFA36-DDC2-974B-89F8-799CC69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26" y="1281516"/>
            <a:ext cx="955760" cy="95576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B66CC-6776-C441-BEAD-07E6D6CAA415}"/>
              </a:ext>
            </a:extLst>
          </p:cNvPr>
          <p:cNvSpPr txBox="1"/>
          <p:nvPr/>
        </p:nvSpPr>
        <p:spPr>
          <a:xfrm>
            <a:off x="443526" y="2346246"/>
            <a:ext cx="208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Moritz Jäger (</a:t>
            </a:r>
            <a:r>
              <a:rPr lang="de-DE" sz="1200"/>
              <a:t>4922623</a:t>
            </a:r>
            <a:r>
              <a:rPr lang="en-DE" sz="1200"/>
              <a:t>)</a:t>
            </a:r>
          </a:p>
          <a:p>
            <a:pPr algn="ctr"/>
            <a:r>
              <a:rPr lang="en-GB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</a:t>
            </a:r>
            <a:r>
              <a:rPr lang="en-DE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.jaeger@fs-students.de</a:t>
            </a:r>
            <a:r>
              <a:rPr lang="en-DE" sz="1200"/>
              <a:t> </a:t>
            </a:r>
          </a:p>
        </p:txBody>
      </p:sp>
      <p:pic>
        <p:nvPicPr>
          <p:cNvPr id="1028" name="Picture 4" descr="Nicolas Kepper">
            <a:extLst>
              <a:ext uri="{FF2B5EF4-FFF2-40B4-BE49-F238E27FC236}">
                <a16:creationId xmlns:a16="http://schemas.microsoft.com/office/drawing/2014/main" id="{929BA635-EE1F-7343-8BD0-BB96D61A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49" y="1281516"/>
            <a:ext cx="955760" cy="95576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AA97C-5BC0-0A41-A21C-6CFD72999005}"/>
              </a:ext>
            </a:extLst>
          </p:cNvPr>
          <p:cNvSpPr txBox="1"/>
          <p:nvPr/>
        </p:nvSpPr>
        <p:spPr>
          <a:xfrm>
            <a:off x="3547901" y="2346246"/>
            <a:ext cx="21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Nicolas Kepper (8348855)</a:t>
            </a:r>
          </a:p>
          <a:p>
            <a:pPr algn="ctr"/>
            <a:r>
              <a:rPr lang="de-DE" sz="12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nicolas.kepper</a:t>
            </a:r>
            <a:r>
              <a:rPr lang="en-DE" sz="12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@fs-students.de</a:t>
            </a:r>
            <a:r>
              <a:rPr lang="en-DE" sz="1200"/>
              <a:t> </a:t>
            </a:r>
          </a:p>
        </p:txBody>
      </p:sp>
      <p:pic>
        <p:nvPicPr>
          <p:cNvPr id="1030" name="Picture 6" descr="Lars Wrede">
            <a:extLst>
              <a:ext uri="{FF2B5EF4-FFF2-40B4-BE49-F238E27FC236}">
                <a16:creationId xmlns:a16="http://schemas.microsoft.com/office/drawing/2014/main" id="{8D4984F9-5D5C-704A-9A24-C2138521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14" y="1281516"/>
            <a:ext cx="955760" cy="95576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A5B99-CD90-9F46-9538-8AA0D8C3F044}"/>
              </a:ext>
            </a:extLst>
          </p:cNvPr>
          <p:cNvSpPr txBox="1"/>
          <p:nvPr/>
        </p:nvSpPr>
        <p:spPr>
          <a:xfrm>
            <a:off x="6733902" y="2346246"/>
            <a:ext cx="189289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DE" sz="1200"/>
              <a:t>Lars Wrede (8464471)</a:t>
            </a:r>
          </a:p>
          <a:p>
            <a:pPr algn="ctr"/>
            <a:r>
              <a:rPr lang="de-DE" sz="12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lars.wrede</a:t>
            </a:r>
            <a:r>
              <a:rPr lang="en-DE" sz="12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@fs-students.de</a:t>
            </a:r>
            <a:r>
              <a:rPr lang="en-DE" sz="1200"/>
              <a:t> </a:t>
            </a:r>
            <a:endParaRPr lang="en-DE" sz="1200">
              <a:cs typeface="Calibri"/>
            </a:endParaRPr>
          </a:p>
        </p:txBody>
      </p:sp>
      <p:pic>
        <p:nvPicPr>
          <p:cNvPr id="1032" name="Picture 8" descr="Dennis Blaufuss">
            <a:extLst>
              <a:ext uri="{FF2B5EF4-FFF2-40B4-BE49-F238E27FC236}">
                <a16:creationId xmlns:a16="http://schemas.microsoft.com/office/drawing/2014/main" id="{CAEBCE39-F005-BA43-B9F5-AF7568387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11452" r="936" b="3080"/>
          <a:stretch/>
        </p:blipFill>
        <p:spPr bwMode="auto">
          <a:xfrm>
            <a:off x="2451076" y="3030608"/>
            <a:ext cx="955760" cy="95576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A28AAB-1686-2F48-8615-540C0F7B4056}"/>
              </a:ext>
            </a:extLst>
          </p:cNvPr>
          <p:cNvSpPr txBox="1"/>
          <p:nvPr/>
        </p:nvSpPr>
        <p:spPr>
          <a:xfrm>
            <a:off x="1314372" y="4098044"/>
            <a:ext cx="315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Dennis Blaufuss (8458109)</a:t>
            </a:r>
          </a:p>
          <a:p>
            <a:pPr algn="ctr"/>
            <a:r>
              <a:rPr lang="en-GB" sz="120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dennis_simon_merlin.blaufuss@fs-students.de</a:t>
            </a:r>
            <a:r>
              <a:rPr lang="en-GB" sz="1200"/>
              <a:t> </a:t>
            </a:r>
            <a:endParaRPr lang="en-DE" sz="1200"/>
          </a:p>
        </p:txBody>
      </p:sp>
      <p:pic>
        <p:nvPicPr>
          <p:cNvPr id="1034" name="Picture 10" descr="Philipp Voit">
            <a:extLst>
              <a:ext uri="{FF2B5EF4-FFF2-40B4-BE49-F238E27FC236}">
                <a16:creationId xmlns:a16="http://schemas.microsoft.com/office/drawing/2014/main" id="{B2B9BB21-6048-304F-902C-E7B98839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12" y="3030608"/>
            <a:ext cx="955760" cy="95576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375979-9520-DF48-B6D2-363200EF2B31}"/>
              </a:ext>
            </a:extLst>
          </p:cNvPr>
          <p:cNvSpPr txBox="1"/>
          <p:nvPr/>
        </p:nvSpPr>
        <p:spPr>
          <a:xfrm>
            <a:off x="5280711" y="4098044"/>
            <a:ext cx="193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/>
              <a:t>Philipp Voit (8453447)</a:t>
            </a:r>
          </a:p>
          <a:p>
            <a:pPr algn="ctr"/>
            <a:r>
              <a:rPr lang="en-GB" sz="120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philipp.voit@fs-students.de</a:t>
            </a:r>
            <a:endParaRPr lang="en-DE" sz="1200"/>
          </a:p>
        </p:txBody>
      </p:sp>
    </p:spTree>
    <p:extLst>
      <p:ext uri="{BB962C8B-B14F-4D97-AF65-F5344CB8AC3E}">
        <p14:creationId xmlns:p14="http://schemas.microsoft.com/office/powerpoint/2010/main" val="643439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3C72-8EAA-40C9-B0A1-658FFEE9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Screenshots Dashboard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DAAE-F6CA-43DA-AC2A-5658D224137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Case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7A62-41C6-4DE3-94A9-E66C99F3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155BDA3-0B59-4C47-8C64-37B5E148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37" y="1097288"/>
            <a:ext cx="6150478" cy="35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46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3C72-8EAA-40C9-B0A1-658FFEE9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Screenshots Dashboard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DAAE-F6CA-43DA-AC2A-5658D224137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Case 2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7A62-41C6-4DE3-94A9-E66C99F3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AE24FE-4DD1-414E-A8DD-FE01DD4D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13" y="1177158"/>
            <a:ext cx="5429669" cy="35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4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3C72-8EAA-40C9-B0A1-658FFEE9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Screenshots Dashboard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DAAE-F6CA-43DA-AC2A-5658D224137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Case 2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7A62-41C6-4DE3-94A9-E66C99F3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052A49B-683B-4221-A641-907A778F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19" y="1194026"/>
            <a:ext cx="5932433" cy="36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E233-16F1-2746-87F7-873E03F2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Tools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B57C-8C3B-7B41-89D0-2431939B6DE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Case introduction</a:t>
            </a:r>
          </a:p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C29A4-9B98-9A43-BEAE-888ADAE6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2054" name="Picture 6" descr="Excel icon (png symbol) black">
            <a:extLst>
              <a:ext uri="{FF2B5EF4-FFF2-40B4-BE49-F238E27FC236}">
                <a16:creationId xmlns:a16="http://schemas.microsoft.com/office/drawing/2014/main" id="{F6ED8183-E85E-AB4B-BD69-0E187C30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74" y="2002054"/>
            <a:ext cx="1361913" cy="136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Power Point Icon #105562 - Free Icons Library">
            <a:extLst>
              <a:ext uri="{FF2B5EF4-FFF2-40B4-BE49-F238E27FC236}">
                <a16:creationId xmlns:a16="http://schemas.microsoft.com/office/drawing/2014/main" id="{FA451347-5C5B-9B4E-B242-A196D7F39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13" y="1817945"/>
            <a:ext cx="1748642" cy="17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7B9EE-AEFE-EC42-ADB0-EC946F43A41D}"/>
              </a:ext>
            </a:extLst>
          </p:cNvPr>
          <p:cNvSpPr txBox="1"/>
          <p:nvPr/>
        </p:nvSpPr>
        <p:spPr>
          <a:xfrm>
            <a:off x="2323746" y="3562767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61B2F-371E-2744-AFD1-2FAC5B70DE85}"/>
              </a:ext>
            </a:extLst>
          </p:cNvPr>
          <p:cNvSpPr txBox="1"/>
          <p:nvPr/>
        </p:nvSpPr>
        <p:spPr>
          <a:xfrm>
            <a:off x="5325926" y="3562767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34278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43E-DAEB-D54A-B7EB-C6A5A89E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client – Rock Retail 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7C20E-21DE-D647-9A8D-C633006DB06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Case introduction</a:t>
            </a:r>
          </a:p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C76A-CCED-9447-8E14-6B31D116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3839D-18F9-E443-AD32-2E02E1429012}"/>
              </a:ext>
            </a:extLst>
          </p:cNvPr>
          <p:cNvSpPr txBox="1"/>
          <p:nvPr/>
        </p:nvSpPr>
        <p:spPr>
          <a:xfrm>
            <a:off x="290502" y="2724702"/>
            <a:ext cx="4131000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/>
              <a:t>Young start-up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/>
              <a:t>Manufacturer and retailer of private-label apparel in terms of sales including fashion brands like: Frankfurt School, Fancy and </a:t>
            </a:r>
            <a:r>
              <a:rPr lang="en-GB" sz="1200" b="1"/>
              <a:t>Unique</a:t>
            </a:r>
            <a:r>
              <a:rPr lang="en-GB" sz="12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/>
              <a:t>Multinational retail company (</a:t>
            </a:r>
            <a:r>
              <a:rPr lang="en-GB" sz="1200" b="1"/>
              <a:t>Frankfurt Stock Exchange</a:t>
            </a:r>
            <a:r>
              <a:rPr lang="en-GB" sz="1200"/>
              <a:t>)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2A6CCA-B053-084C-9D58-6AFA9B23AAEF}"/>
              </a:ext>
            </a:extLst>
          </p:cNvPr>
          <p:cNvGrpSpPr/>
          <p:nvPr/>
        </p:nvGrpSpPr>
        <p:grpSpPr>
          <a:xfrm>
            <a:off x="5573955" y="2334629"/>
            <a:ext cx="2971529" cy="1954028"/>
            <a:chOff x="5291323" y="1132338"/>
            <a:chExt cx="3467100" cy="2387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E85352-3A7E-CA43-BA9B-295ED49F1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1323" y="1132338"/>
              <a:ext cx="3467100" cy="2387600"/>
            </a:xfrm>
            <a:prstGeom prst="rect">
              <a:avLst/>
            </a:prstGeom>
          </p:spPr>
        </p:pic>
        <p:pic>
          <p:nvPicPr>
            <p:cNvPr id="18" name="Graphic 17" descr="Marker with solid fill">
              <a:extLst>
                <a:ext uri="{FF2B5EF4-FFF2-40B4-BE49-F238E27FC236}">
                  <a16:creationId xmlns:a16="http://schemas.microsoft.com/office/drawing/2014/main" id="{27DCFD9D-FC28-BA46-8E98-25C0DE1FC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0297" y="1893939"/>
              <a:ext cx="427879" cy="427879"/>
            </a:xfrm>
            <a:prstGeom prst="rect">
              <a:avLst/>
            </a:prstGeom>
          </p:spPr>
        </p:pic>
        <p:pic>
          <p:nvPicPr>
            <p:cNvPr id="23" name="Graphic 22" descr="Marker with solid fill">
              <a:extLst>
                <a:ext uri="{FF2B5EF4-FFF2-40B4-BE49-F238E27FC236}">
                  <a16:creationId xmlns:a16="http://schemas.microsoft.com/office/drawing/2014/main" id="{7EDA7494-A1E6-CE40-859F-6E8EF665A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4429" y="1751338"/>
              <a:ext cx="285199" cy="285199"/>
            </a:xfrm>
            <a:prstGeom prst="rect">
              <a:avLst/>
            </a:prstGeom>
          </p:spPr>
        </p:pic>
        <p:pic>
          <p:nvPicPr>
            <p:cNvPr id="24" name="Graphic 23" descr="Marker with solid fill">
              <a:extLst>
                <a:ext uri="{FF2B5EF4-FFF2-40B4-BE49-F238E27FC236}">
                  <a16:creationId xmlns:a16="http://schemas.microsoft.com/office/drawing/2014/main" id="{E9A4943F-1105-6242-B6A4-4C09E731E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0784" y="2370339"/>
              <a:ext cx="285199" cy="28519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C65142A-2CDC-A948-B571-78585E0C9A41}"/>
              </a:ext>
            </a:extLst>
          </p:cNvPr>
          <p:cNvSpPr txBox="1"/>
          <p:nvPr/>
        </p:nvSpPr>
        <p:spPr>
          <a:xfrm>
            <a:off x="5168469" y="1409835"/>
            <a:ext cx="364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Headquater near Frankfurt (GER) with currently 80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2 subsidiaries in Paris (FR) and London (GB) as they are important fashion hubs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7C67D-3294-1C4D-86E5-7FF386AA1260}"/>
              </a:ext>
            </a:extLst>
          </p:cNvPr>
          <p:cNvSpPr txBox="1"/>
          <p:nvPr/>
        </p:nvSpPr>
        <p:spPr>
          <a:xfrm>
            <a:off x="385576" y="2302810"/>
            <a:ext cx="2508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>
                <a:latin typeface="Courier New" panose="02070309020205020404" pitchFamily="49" charset="0"/>
                <a:cs typeface="Courier New" panose="02070309020205020404" pitchFamily="49" charset="0"/>
              </a:rPr>
              <a:t>Unique clothes like you are!</a:t>
            </a:r>
            <a:endParaRPr lang="en-DE" sz="10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B56ED-4255-6B4B-A18E-C71C0AFBA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02" y="1366563"/>
            <a:ext cx="1244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962-EE3B-AE4F-A359-D4C4A9C7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Unique – the pillar brand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CB34D-C6B3-FD4E-AEA3-C38E55DF925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Case introduction</a:t>
            </a:r>
          </a:p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EAF6-77DE-3B4A-A15D-A860154F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Graphic 5" descr="Mannequin with solid fill">
            <a:extLst>
              <a:ext uri="{FF2B5EF4-FFF2-40B4-BE49-F238E27FC236}">
                <a16:creationId xmlns:a16="http://schemas.microsoft.com/office/drawing/2014/main" id="{B34B53E9-49BE-9B48-BE48-057C3F190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1847" y="2463758"/>
            <a:ext cx="755703" cy="755703"/>
          </a:xfrm>
          <a:prstGeom prst="rect">
            <a:avLst/>
          </a:prstGeom>
        </p:spPr>
      </p:pic>
      <p:pic>
        <p:nvPicPr>
          <p:cNvPr id="8" name="Graphic 7" descr="Store with solid fill">
            <a:extLst>
              <a:ext uri="{FF2B5EF4-FFF2-40B4-BE49-F238E27FC236}">
                <a16:creationId xmlns:a16="http://schemas.microsoft.com/office/drawing/2014/main" id="{2CDE57EA-D86F-1D41-9658-BDB18D53E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4958" y="2463758"/>
            <a:ext cx="755703" cy="755703"/>
          </a:xfrm>
          <a:prstGeom prst="rect">
            <a:avLst/>
          </a:prstGeom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9FA79BF6-6C14-8543-B86C-97AA82000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3893" y="2463758"/>
            <a:ext cx="755703" cy="75570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FB318112-9AA6-C546-BBF7-EE5FE10C3FDC}"/>
              </a:ext>
            </a:extLst>
          </p:cNvPr>
          <p:cNvSpPr/>
          <p:nvPr/>
        </p:nvSpPr>
        <p:spPr>
          <a:xfrm>
            <a:off x="2592382" y="2762638"/>
            <a:ext cx="971835" cy="157941"/>
          </a:xfrm>
          <a:prstGeom prst="rightArrow">
            <a:avLst>
              <a:gd name="adj1" fmla="val 65802"/>
              <a:gd name="adj2" fmla="val 8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FF831D-C2E7-FC4C-8964-DE280890FFC9}"/>
              </a:ext>
            </a:extLst>
          </p:cNvPr>
          <p:cNvSpPr/>
          <p:nvPr/>
        </p:nvSpPr>
        <p:spPr>
          <a:xfrm>
            <a:off x="5718246" y="2762638"/>
            <a:ext cx="971835" cy="157941"/>
          </a:xfrm>
          <a:prstGeom prst="rightArrow">
            <a:avLst>
              <a:gd name="adj1" fmla="val 65802"/>
              <a:gd name="adj2" fmla="val 8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0AD49-4431-A948-ABD6-353AB8040267}"/>
              </a:ext>
            </a:extLst>
          </p:cNvPr>
          <p:cNvSpPr txBox="1"/>
          <p:nvPr/>
        </p:nvSpPr>
        <p:spPr>
          <a:xfrm>
            <a:off x="359207" y="1535888"/>
            <a:ext cx="2262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b="1"/>
              <a:t>End-to-end</a:t>
            </a:r>
            <a:r>
              <a:rPr lang="en-DE" sz="1400"/>
              <a:t> business model: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C618A-A3AB-CD42-ACCC-91F8C9EFFE80}"/>
              </a:ext>
            </a:extLst>
          </p:cNvPr>
          <p:cNvSpPr txBox="1"/>
          <p:nvPr/>
        </p:nvSpPr>
        <p:spPr>
          <a:xfrm>
            <a:off x="244808" y="3404361"/>
            <a:ext cx="25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/>
              <a:t>Every day clothing (high quality, high functional material)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74F54-B38C-E446-A599-C31BE13B6F79}"/>
              </a:ext>
            </a:extLst>
          </p:cNvPr>
          <p:cNvSpPr txBox="1"/>
          <p:nvPr/>
        </p:nvSpPr>
        <p:spPr>
          <a:xfrm>
            <a:off x="866677" y="2028565"/>
            <a:ext cx="1295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b="1"/>
              <a:t>Procurement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9C879-932A-E840-8B9F-CF98D8C980D8}"/>
              </a:ext>
            </a:extLst>
          </p:cNvPr>
          <p:cNvSpPr txBox="1"/>
          <p:nvPr/>
        </p:nvSpPr>
        <p:spPr>
          <a:xfrm>
            <a:off x="4250612" y="202856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b="1"/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65BBF-3522-2E47-BF2E-A24D37228FBA}"/>
              </a:ext>
            </a:extLst>
          </p:cNvPr>
          <p:cNvSpPr txBox="1"/>
          <p:nvPr/>
        </p:nvSpPr>
        <p:spPr>
          <a:xfrm>
            <a:off x="7295863" y="2028565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b="1"/>
              <a:t>Retail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C3F8B-6CD5-8D4E-AC38-78D75851A592}"/>
              </a:ext>
            </a:extLst>
          </p:cNvPr>
          <p:cNvSpPr txBox="1"/>
          <p:nvPr/>
        </p:nvSpPr>
        <p:spPr>
          <a:xfrm>
            <a:off x="3426152" y="3404361"/>
            <a:ext cx="25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/>
              <a:t>International designer team on the cutting edge of clothing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63866-D841-324F-8B34-DD0B58F22D15}"/>
              </a:ext>
            </a:extLst>
          </p:cNvPr>
          <p:cNvSpPr txBox="1"/>
          <p:nvPr/>
        </p:nvSpPr>
        <p:spPr>
          <a:xfrm>
            <a:off x="6355591" y="3404361"/>
            <a:ext cx="257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/>
              <a:t>Sold in 5 shops located in different regions of Germany</a:t>
            </a:r>
          </a:p>
        </p:txBody>
      </p:sp>
    </p:spTree>
    <p:extLst>
      <p:ext uri="{BB962C8B-B14F-4D97-AF65-F5344CB8AC3E}">
        <p14:creationId xmlns:p14="http://schemas.microsoft.com/office/powerpoint/2010/main" val="5638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9232-BA9D-3543-B685-CA29C7FB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Customer Relations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F7C6-6F49-9043-A83E-8060B8F50D3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DE"/>
              <a:t>Case introduction</a:t>
            </a:r>
          </a:p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2546-53CF-8B4C-9EF6-B7F91294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B3BCA-C9CF-2444-84B5-E248CCC6387F}"/>
              </a:ext>
            </a:extLst>
          </p:cNvPr>
          <p:cNvSpPr txBox="1"/>
          <p:nvPr/>
        </p:nvSpPr>
        <p:spPr>
          <a:xfrm>
            <a:off x="2451076" y="2352325"/>
            <a:ext cx="536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/>
              <a:t>Customers are allowed </a:t>
            </a:r>
            <a:r>
              <a:rPr lang="en-GB" sz="1200" b="1"/>
              <a:t>30 days credit </a:t>
            </a:r>
            <a:r>
              <a:rPr lang="en-GB" sz="1200"/>
              <a:t>in general (credit sales), with exceptions for a longer or shorter payment term.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/>
              <a:t>Rock Retail offers an early </a:t>
            </a:r>
            <a:r>
              <a:rPr lang="en-GB" sz="1200" b="1"/>
              <a:t>discount of 0.5%</a:t>
            </a:r>
            <a:r>
              <a:rPr lang="en-GB" sz="1200"/>
              <a:t> settlement within a 10 days payment.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/>
          </a:p>
        </p:txBody>
      </p:sp>
      <p:pic>
        <p:nvPicPr>
          <p:cNvPr id="7" name="Graphic 6" descr="Register with solid fill">
            <a:extLst>
              <a:ext uri="{FF2B5EF4-FFF2-40B4-BE49-F238E27FC236}">
                <a16:creationId xmlns:a16="http://schemas.microsoft.com/office/drawing/2014/main" id="{54E5D5BB-7EAE-6041-8EB0-BF8EAC04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24" y="2069149"/>
            <a:ext cx="1277360" cy="1277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2264A-8F04-DF4E-B072-4E6E365B3B36}"/>
              </a:ext>
            </a:extLst>
          </p:cNvPr>
          <p:cNvSpPr txBox="1"/>
          <p:nvPr/>
        </p:nvSpPr>
        <p:spPr>
          <a:xfrm>
            <a:off x="385575" y="1282710"/>
            <a:ext cx="8050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The management of Rock Retail tends to </a:t>
            </a:r>
            <a:r>
              <a:rPr lang="en-GB" sz="1200" b="1"/>
              <a:t>strategically optimize </a:t>
            </a:r>
            <a:r>
              <a:rPr lang="en-GB" sz="1200"/>
              <a:t>their business processes. One of their topics is the </a:t>
            </a:r>
            <a:r>
              <a:rPr lang="en-GB" sz="1200" b="1"/>
              <a:t>“Revenue” stream </a:t>
            </a:r>
            <a:r>
              <a:rPr lang="en-GB" sz="1200"/>
              <a:t>which includes customer relationship and customers’ account receivables.</a:t>
            </a:r>
            <a:br>
              <a:rPr lang="en-GB" sz="1200"/>
            </a:br>
            <a:endParaRPr lang="en-GB" sz="1200"/>
          </a:p>
          <a:p>
            <a:endParaRPr lang="en-DE" sz="1200"/>
          </a:p>
        </p:txBody>
      </p:sp>
    </p:spTree>
    <p:extLst>
      <p:ext uri="{BB962C8B-B14F-4D97-AF65-F5344CB8AC3E}">
        <p14:creationId xmlns:p14="http://schemas.microsoft.com/office/powerpoint/2010/main" val="3564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I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1949</Words>
  <Application>Microsoft Macintosh PowerPoint</Application>
  <PresentationFormat>On-screen Show (16:9)</PresentationFormat>
  <Paragraphs>398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Office-Design</vt:lpstr>
      <vt:lpstr>Group 1  Use Case</vt:lpstr>
      <vt:lpstr>Agenda </vt:lpstr>
      <vt:lpstr>The team - Group 1 </vt:lpstr>
      <vt:lpstr>Case 1 </vt:lpstr>
      <vt:lpstr>The Tools </vt:lpstr>
      <vt:lpstr>the client – Rock Retail  </vt:lpstr>
      <vt:lpstr>Unique – the pillar brand </vt:lpstr>
      <vt:lpstr>Customer Relations </vt:lpstr>
      <vt:lpstr>Task I </vt:lpstr>
      <vt:lpstr>General reconciliation in Accounting </vt:lpstr>
      <vt:lpstr>Reconciliation: revenue (net) with AR </vt:lpstr>
      <vt:lpstr>Task II </vt:lpstr>
      <vt:lpstr>Financial Statement analysis </vt:lpstr>
      <vt:lpstr>Financial Statement analysis </vt:lpstr>
      <vt:lpstr>Approach &amp; Methodology </vt:lpstr>
      <vt:lpstr>Approach &amp; Methodology </vt:lpstr>
      <vt:lpstr>Approach &amp; Methodology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Data analysis </vt:lpstr>
      <vt:lpstr>Decision template </vt:lpstr>
      <vt:lpstr>Decision Template </vt:lpstr>
      <vt:lpstr>Automatization Potential </vt:lpstr>
      <vt:lpstr>Project management </vt:lpstr>
      <vt:lpstr>Case 2:  SAP Dashboard</vt:lpstr>
      <vt:lpstr>Screenshots Dashboard </vt:lpstr>
      <vt:lpstr>Screenshots Dashboard </vt:lpstr>
      <vt:lpstr>Screenshots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Philipp Voit</cp:lastModifiedBy>
  <cp:revision>1</cp:revision>
  <dcterms:created xsi:type="dcterms:W3CDTF">2019-02-15T13:15:02Z</dcterms:created>
  <dcterms:modified xsi:type="dcterms:W3CDTF">2021-12-08T19:40:04Z</dcterms:modified>
</cp:coreProperties>
</file>