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3" r:id="rId1"/>
    <p:sldMasterId id="2147483764" r:id="rId2"/>
  </p:sldMasterIdLst>
  <p:notesMasterIdLst>
    <p:notesMasterId r:id="rId25"/>
  </p:notesMasterIdLst>
  <p:handoutMasterIdLst>
    <p:handoutMasterId r:id="rId26"/>
  </p:handoutMasterIdLst>
  <p:sldIdLst>
    <p:sldId id="286" r:id="rId3"/>
    <p:sldId id="276" r:id="rId4"/>
    <p:sldId id="277" r:id="rId5"/>
    <p:sldId id="351" r:id="rId6"/>
    <p:sldId id="352" r:id="rId7"/>
    <p:sldId id="279" r:id="rId8"/>
    <p:sldId id="347" r:id="rId9"/>
    <p:sldId id="311" r:id="rId10"/>
    <p:sldId id="349" r:id="rId11"/>
    <p:sldId id="280" r:id="rId12"/>
    <p:sldId id="283" r:id="rId13"/>
    <p:sldId id="353" r:id="rId14"/>
    <p:sldId id="348" r:id="rId15"/>
    <p:sldId id="281" r:id="rId16"/>
    <p:sldId id="284" r:id="rId17"/>
    <p:sldId id="282" r:id="rId18"/>
    <p:sldId id="290" r:id="rId19"/>
    <p:sldId id="288" r:id="rId20"/>
    <p:sldId id="285" r:id="rId21"/>
    <p:sldId id="287" r:id="rId22"/>
    <p:sldId id="292" r:id="rId23"/>
    <p:sldId id="291" r:id="rId24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93AB745-5E90-4E6B-8B43-12DD7655DF74}">
          <p14:sldIdLst>
            <p14:sldId id="286"/>
            <p14:sldId id="276"/>
            <p14:sldId id="277"/>
            <p14:sldId id="351"/>
            <p14:sldId id="352"/>
            <p14:sldId id="279"/>
            <p14:sldId id="347"/>
            <p14:sldId id="311"/>
            <p14:sldId id="349"/>
            <p14:sldId id="280"/>
            <p14:sldId id="283"/>
            <p14:sldId id="353"/>
            <p14:sldId id="348"/>
            <p14:sldId id="281"/>
            <p14:sldId id="284"/>
            <p14:sldId id="282"/>
            <p14:sldId id="290"/>
            <p14:sldId id="288"/>
            <p14:sldId id="285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1EC"/>
    <a:srgbClr val="778993"/>
    <a:srgbClr val="D0D7DA"/>
    <a:srgbClr val="94A4AB"/>
    <a:srgbClr val="5E7077"/>
    <a:srgbClr val="000000"/>
    <a:srgbClr val="FFFFFF"/>
    <a:srgbClr val="929597"/>
    <a:srgbClr val="BA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F20CA-16FC-4B7E-9977-744FF9A004E5}" v="380" dt="2020-08-11T07:33:40.047"/>
    <p1510:client id="{58DBF8A2-015F-4E04-A8C7-6401D2072E02}" v="836" dt="2020-08-10T16:23:39.913"/>
    <p1510:client id="{F4A4A032-8488-5E9C-761F-AF02B21BCA68}" v="32" dt="2020-08-11T07:27:18.407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okich" userId="e1e4e702-443c-4c09-9392-d406000e1445" providerId="ADAL" clId="{58DBF8A2-015F-4E04-A8C7-6401D2072E02}"/>
    <pc:docChg chg="undo custSel addSld delSld modSld modSection">
      <pc:chgData name="Sebastian Kokich" userId="e1e4e702-443c-4c09-9392-d406000e1445" providerId="ADAL" clId="{58DBF8A2-015F-4E04-A8C7-6401D2072E02}" dt="2020-08-10T16:31:52.670" v="2103" actId="1036"/>
      <pc:docMkLst>
        <pc:docMk/>
      </pc:docMkLst>
      <pc:sldChg chg="addSp delSp modSp mod modClrScheme chgLayout">
        <pc:chgData name="Sebastian Kokich" userId="e1e4e702-443c-4c09-9392-d406000e1445" providerId="ADAL" clId="{58DBF8A2-015F-4E04-A8C7-6401D2072E02}" dt="2020-08-10T12:51:22.146" v="527" actId="207"/>
        <pc:sldMkLst>
          <pc:docMk/>
          <pc:sldMk cId="118163070" sldId="277"/>
        </pc:sldMkLst>
        <pc:spChg chg="mod ord">
          <ac:chgData name="Sebastian Kokich" userId="e1e4e702-443c-4c09-9392-d406000e1445" providerId="ADAL" clId="{58DBF8A2-015F-4E04-A8C7-6401D2072E02}" dt="2020-08-10T12:38:16.465" v="367" actId="700"/>
          <ac:spMkLst>
            <pc:docMk/>
            <pc:sldMk cId="118163070" sldId="277"/>
            <ac:spMk id="2" creationId="{AAEAF0FE-EC98-4785-90DF-A76C959CE0BD}"/>
          </ac:spMkLst>
        </pc:spChg>
        <pc:spChg chg="mod ord">
          <ac:chgData name="Sebastian Kokich" userId="e1e4e702-443c-4c09-9392-d406000e1445" providerId="ADAL" clId="{58DBF8A2-015F-4E04-A8C7-6401D2072E02}" dt="2020-08-10T12:38:16.465" v="367" actId="700"/>
          <ac:spMkLst>
            <pc:docMk/>
            <pc:sldMk cId="118163070" sldId="277"/>
            <ac:spMk id="3" creationId="{E339D200-DBC5-4632-8E73-AF8554707DB5}"/>
          </ac:spMkLst>
        </pc:spChg>
        <pc:spChg chg="add del mod">
          <ac:chgData name="Sebastian Kokich" userId="e1e4e702-443c-4c09-9392-d406000e1445" providerId="ADAL" clId="{58DBF8A2-015F-4E04-A8C7-6401D2072E02}" dt="2020-08-10T12:19:11.528" v="50" actId="21"/>
          <ac:spMkLst>
            <pc:docMk/>
            <pc:sldMk cId="118163070" sldId="277"/>
            <ac:spMk id="5" creationId="{DCB6B200-5FC4-434A-B048-6EEE0204280C}"/>
          </ac:spMkLst>
        </pc:spChg>
        <pc:spChg chg="add del mod">
          <ac:chgData name="Sebastian Kokich" userId="e1e4e702-443c-4c09-9392-d406000e1445" providerId="ADAL" clId="{58DBF8A2-015F-4E04-A8C7-6401D2072E02}" dt="2020-08-10T12:19:22.304" v="51" actId="21"/>
          <ac:spMkLst>
            <pc:docMk/>
            <pc:sldMk cId="118163070" sldId="277"/>
            <ac:spMk id="6" creationId="{04951093-B447-4E99-9C4E-7077E123F81C}"/>
          </ac:spMkLst>
        </pc:spChg>
        <pc:spChg chg="add del mod">
          <ac:chgData name="Sebastian Kokich" userId="e1e4e702-443c-4c09-9392-d406000e1445" providerId="ADAL" clId="{58DBF8A2-015F-4E04-A8C7-6401D2072E02}" dt="2020-08-10T12:19:09.128" v="49" actId="21"/>
          <ac:spMkLst>
            <pc:docMk/>
            <pc:sldMk cId="118163070" sldId="277"/>
            <ac:spMk id="8" creationId="{A2F85AE2-84DE-4858-A905-9D711FA7960F}"/>
          </ac:spMkLst>
        </pc:spChg>
        <pc:spChg chg="add del mod">
          <ac:chgData name="Sebastian Kokich" userId="e1e4e702-443c-4c09-9392-d406000e1445" providerId="ADAL" clId="{58DBF8A2-015F-4E04-A8C7-6401D2072E02}" dt="2020-08-10T12:32:08.800" v="190" actId="21"/>
          <ac:spMkLst>
            <pc:docMk/>
            <pc:sldMk cId="118163070" sldId="277"/>
            <ac:spMk id="11" creationId="{2952FC83-8901-4AA2-ADF2-F39C35270A1E}"/>
          </ac:spMkLst>
        </pc:spChg>
        <pc:spChg chg="add del mod">
          <ac:chgData name="Sebastian Kokich" userId="e1e4e702-443c-4c09-9392-d406000e1445" providerId="ADAL" clId="{58DBF8A2-015F-4E04-A8C7-6401D2072E02}" dt="2020-08-10T12:32:08.800" v="190" actId="21"/>
          <ac:spMkLst>
            <pc:docMk/>
            <pc:sldMk cId="118163070" sldId="277"/>
            <ac:spMk id="12" creationId="{599F9F5E-917C-40AB-8724-C1CCC628B2E3}"/>
          </ac:spMkLst>
        </pc:spChg>
        <pc:spChg chg="add del mod">
          <ac:chgData name="Sebastian Kokich" userId="e1e4e702-443c-4c09-9392-d406000e1445" providerId="ADAL" clId="{58DBF8A2-015F-4E04-A8C7-6401D2072E02}" dt="2020-08-10T12:32:08.800" v="190" actId="21"/>
          <ac:spMkLst>
            <pc:docMk/>
            <pc:sldMk cId="118163070" sldId="277"/>
            <ac:spMk id="13" creationId="{E174B28C-CA60-4142-8B37-074B55FCC209}"/>
          </ac:spMkLst>
        </pc:spChg>
        <pc:spChg chg="add del mod">
          <ac:chgData name="Sebastian Kokich" userId="e1e4e702-443c-4c09-9392-d406000e1445" providerId="ADAL" clId="{58DBF8A2-015F-4E04-A8C7-6401D2072E02}" dt="2020-08-10T12:32:08.800" v="190" actId="21"/>
          <ac:spMkLst>
            <pc:docMk/>
            <pc:sldMk cId="118163070" sldId="277"/>
            <ac:spMk id="14" creationId="{E10E62C6-9A02-4998-9ED2-766CA2A0E534}"/>
          </ac:spMkLst>
        </pc:spChg>
        <pc:spChg chg="add del mod">
          <ac:chgData name="Sebastian Kokich" userId="e1e4e702-443c-4c09-9392-d406000e1445" providerId="ADAL" clId="{58DBF8A2-015F-4E04-A8C7-6401D2072E02}" dt="2020-08-10T12:32:08.800" v="190" actId="21"/>
          <ac:spMkLst>
            <pc:docMk/>
            <pc:sldMk cId="118163070" sldId="277"/>
            <ac:spMk id="15" creationId="{846DA7BD-724F-4D5F-9257-2D417DE8B946}"/>
          </ac:spMkLst>
        </pc:spChg>
        <pc:spChg chg="add del mod">
          <ac:chgData name="Sebastian Kokich" userId="e1e4e702-443c-4c09-9392-d406000e1445" providerId="ADAL" clId="{58DBF8A2-015F-4E04-A8C7-6401D2072E02}" dt="2020-08-10T12:32:08.800" v="190" actId="21"/>
          <ac:spMkLst>
            <pc:docMk/>
            <pc:sldMk cId="118163070" sldId="277"/>
            <ac:spMk id="16" creationId="{FFDB8CB1-1845-44CB-AE97-ECB3F3C28480}"/>
          </ac:spMkLst>
        </pc:spChg>
        <pc:spChg chg="add del mod">
          <ac:chgData name="Sebastian Kokich" userId="e1e4e702-443c-4c09-9392-d406000e1445" providerId="ADAL" clId="{58DBF8A2-015F-4E04-A8C7-6401D2072E02}" dt="2020-08-10T12:32:08.800" v="190" actId="21"/>
          <ac:spMkLst>
            <pc:docMk/>
            <pc:sldMk cId="118163070" sldId="277"/>
            <ac:spMk id="22" creationId="{20E95D31-BA98-491A-BEAF-BB791331F23E}"/>
          </ac:spMkLst>
        </pc:spChg>
        <pc:spChg chg="add mod">
          <ac:chgData name="Sebastian Kokich" userId="e1e4e702-443c-4c09-9392-d406000e1445" providerId="ADAL" clId="{58DBF8A2-015F-4E04-A8C7-6401D2072E02}" dt="2020-08-10T12:32:27.026" v="191"/>
          <ac:spMkLst>
            <pc:docMk/>
            <pc:sldMk cId="118163070" sldId="277"/>
            <ac:spMk id="23" creationId="{AECD608A-A73C-474D-91FE-4170E40DE4D5}"/>
          </ac:spMkLst>
        </pc:spChg>
        <pc:spChg chg="add mod">
          <ac:chgData name="Sebastian Kokich" userId="e1e4e702-443c-4c09-9392-d406000e1445" providerId="ADAL" clId="{58DBF8A2-015F-4E04-A8C7-6401D2072E02}" dt="2020-08-10T12:35:22.001" v="311" actId="20577"/>
          <ac:spMkLst>
            <pc:docMk/>
            <pc:sldMk cId="118163070" sldId="277"/>
            <ac:spMk id="24" creationId="{C68DF561-B0AC-4BDF-9CF0-3F02372FD00D}"/>
          </ac:spMkLst>
        </pc:spChg>
        <pc:spChg chg="add mod">
          <ac:chgData name="Sebastian Kokich" userId="e1e4e702-443c-4c09-9392-d406000e1445" providerId="ADAL" clId="{58DBF8A2-015F-4E04-A8C7-6401D2072E02}" dt="2020-08-10T12:35:39.173" v="324" actId="20577"/>
          <ac:spMkLst>
            <pc:docMk/>
            <pc:sldMk cId="118163070" sldId="277"/>
            <ac:spMk id="25" creationId="{AA35F529-4260-4322-9A8D-B2AFC4A3E5D8}"/>
          </ac:spMkLst>
        </pc:spChg>
        <pc:spChg chg="add mod">
          <ac:chgData name="Sebastian Kokich" userId="e1e4e702-443c-4c09-9392-d406000e1445" providerId="ADAL" clId="{58DBF8A2-015F-4E04-A8C7-6401D2072E02}" dt="2020-08-10T12:36:57.526" v="359" actId="20577"/>
          <ac:spMkLst>
            <pc:docMk/>
            <pc:sldMk cId="118163070" sldId="277"/>
            <ac:spMk id="26" creationId="{DBDF4299-251A-418F-80BA-8DCE438047B3}"/>
          </ac:spMkLst>
        </pc:spChg>
        <pc:spChg chg="add mod">
          <ac:chgData name="Sebastian Kokich" userId="e1e4e702-443c-4c09-9392-d406000e1445" providerId="ADAL" clId="{58DBF8A2-015F-4E04-A8C7-6401D2072E02}" dt="2020-08-10T12:33:08.304" v="241" actId="20577"/>
          <ac:spMkLst>
            <pc:docMk/>
            <pc:sldMk cId="118163070" sldId="277"/>
            <ac:spMk id="27" creationId="{39887D46-BCD2-4274-88E5-68924AD0DF0D}"/>
          </ac:spMkLst>
        </pc:spChg>
        <pc:spChg chg="add mod">
          <ac:chgData name="Sebastian Kokich" userId="e1e4e702-443c-4c09-9392-d406000e1445" providerId="ADAL" clId="{58DBF8A2-015F-4E04-A8C7-6401D2072E02}" dt="2020-08-10T12:51:22.146" v="527" actId="207"/>
          <ac:spMkLst>
            <pc:docMk/>
            <pc:sldMk cId="118163070" sldId="277"/>
            <ac:spMk id="32" creationId="{CCCD4138-8D24-4BEB-BEB3-3BFDDE4E0EB7}"/>
          </ac:spMkLst>
        </pc:spChg>
        <pc:spChg chg="add mod ord">
          <ac:chgData name="Sebastian Kokich" userId="e1e4e702-443c-4c09-9392-d406000e1445" providerId="ADAL" clId="{58DBF8A2-015F-4E04-A8C7-6401D2072E02}" dt="2020-08-10T12:38:21.627" v="379" actId="20577"/>
          <ac:spMkLst>
            <pc:docMk/>
            <pc:sldMk cId="118163070" sldId="277"/>
            <ac:spMk id="33" creationId="{D5034EA7-1A55-48D7-A6EE-7A9305AF94F3}"/>
          </ac:spMkLst>
        </pc:spChg>
        <pc:picChg chg="add del mod">
          <ac:chgData name="Sebastian Kokich" userId="e1e4e702-443c-4c09-9392-d406000e1445" providerId="ADAL" clId="{58DBF8A2-015F-4E04-A8C7-6401D2072E02}" dt="2020-08-10T12:19:06.258" v="48" actId="21"/>
          <ac:picMkLst>
            <pc:docMk/>
            <pc:sldMk cId="118163070" sldId="277"/>
            <ac:picMk id="10" creationId="{2CF1D6D8-3659-4500-BB85-C6AF001A3677}"/>
          </ac:picMkLst>
        </pc:picChg>
        <pc:cxnChg chg="add del mod">
          <ac:chgData name="Sebastian Kokich" userId="e1e4e702-443c-4c09-9392-d406000e1445" providerId="ADAL" clId="{58DBF8A2-015F-4E04-A8C7-6401D2072E02}" dt="2020-08-10T12:32:08.800" v="190" actId="21"/>
          <ac:cxnSpMkLst>
            <pc:docMk/>
            <pc:sldMk cId="118163070" sldId="277"/>
            <ac:cxnSpMk id="17" creationId="{41454AA9-35A8-40ED-8594-9A0D65E31756}"/>
          </ac:cxnSpMkLst>
        </pc:cxnChg>
        <pc:cxnChg chg="add del mod">
          <ac:chgData name="Sebastian Kokich" userId="e1e4e702-443c-4c09-9392-d406000e1445" providerId="ADAL" clId="{58DBF8A2-015F-4E04-A8C7-6401D2072E02}" dt="2020-08-10T12:32:08.800" v="190" actId="21"/>
          <ac:cxnSpMkLst>
            <pc:docMk/>
            <pc:sldMk cId="118163070" sldId="277"/>
            <ac:cxnSpMk id="18" creationId="{283EF938-A64F-4BC7-B6CC-B7F4A1CDF21F}"/>
          </ac:cxnSpMkLst>
        </pc:cxnChg>
        <pc:cxnChg chg="add del mod">
          <ac:chgData name="Sebastian Kokich" userId="e1e4e702-443c-4c09-9392-d406000e1445" providerId="ADAL" clId="{58DBF8A2-015F-4E04-A8C7-6401D2072E02}" dt="2020-08-10T12:32:08.800" v="190" actId="21"/>
          <ac:cxnSpMkLst>
            <pc:docMk/>
            <pc:sldMk cId="118163070" sldId="277"/>
            <ac:cxnSpMk id="19" creationId="{F1B8D457-E284-463D-828A-31D107DB817C}"/>
          </ac:cxnSpMkLst>
        </pc:cxnChg>
        <pc:cxnChg chg="add del mod">
          <ac:chgData name="Sebastian Kokich" userId="e1e4e702-443c-4c09-9392-d406000e1445" providerId="ADAL" clId="{58DBF8A2-015F-4E04-A8C7-6401D2072E02}" dt="2020-08-10T12:32:08.800" v="190" actId="21"/>
          <ac:cxnSpMkLst>
            <pc:docMk/>
            <pc:sldMk cId="118163070" sldId="277"/>
            <ac:cxnSpMk id="20" creationId="{CB3F8782-0249-4A63-981B-889CDE946BEE}"/>
          </ac:cxnSpMkLst>
        </pc:cxnChg>
        <pc:cxnChg chg="add del mod">
          <ac:chgData name="Sebastian Kokich" userId="e1e4e702-443c-4c09-9392-d406000e1445" providerId="ADAL" clId="{58DBF8A2-015F-4E04-A8C7-6401D2072E02}" dt="2020-08-10T12:32:08.800" v="190" actId="21"/>
          <ac:cxnSpMkLst>
            <pc:docMk/>
            <pc:sldMk cId="118163070" sldId="277"/>
            <ac:cxnSpMk id="21" creationId="{49688FE3-0D56-4474-B6CB-593A95948408}"/>
          </ac:cxnSpMkLst>
        </pc:cxnChg>
        <pc:cxnChg chg="add mod">
          <ac:chgData name="Sebastian Kokich" userId="e1e4e702-443c-4c09-9392-d406000e1445" providerId="ADAL" clId="{58DBF8A2-015F-4E04-A8C7-6401D2072E02}" dt="2020-08-10T12:32:27.026" v="191"/>
          <ac:cxnSpMkLst>
            <pc:docMk/>
            <pc:sldMk cId="118163070" sldId="277"/>
            <ac:cxnSpMk id="28" creationId="{7E57D22C-9383-4AB2-A5F6-2E5CB5B6124D}"/>
          </ac:cxnSpMkLst>
        </pc:cxnChg>
        <pc:cxnChg chg="add mod">
          <ac:chgData name="Sebastian Kokich" userId="e1e4e702-443c-4c09-9392-d406000e1445" providerId="ADAL" clId="{58DBF8A2-015F-4E04-A8C7-6401D2072E02}" dt="2020-08-10T12:32:27.026" v="191"/>
          <ac:cxnSpMkLst>
            <pc:docMk/>
            <pc:sldMk cId="118163070" sldId="277"/>
            <ac:cxnSpMk id="29" creationId="{26E6FF45-34CD-487E-95D2-1C623322E0A1}"/>
          </ac:cxnSpMkLst>
        </pc:cxnChg>
        <pc:cxnChg chg="add mod">
          <ac:chgData name="Sebastian Kokich" userId="e1e4e702-443c-4c09-9392-d406000e1445" providerId="ADAL" clId="{58DBF8A2-015F-4E04-A8C7-6401D2072E02}" dt="2020-08-10T12:32:27.026" v="191"/>
          <ac:cxnSpMkLst>
            <pc:docMk/>
            <pc:sldMk cId="118163070" sldId="277"/>
            <ac:cxnSpMk id="30" creationId="{69506207-3758-467F-85D9-1AFF8749BBA4}"/>
          </ac:cxnSpMkLst>
        </pc:cxnChg>
        <pc:cxnChg chg="add mod">
          <ac:chgData name="Sebastian Kokich" userId="e1e4e702-443c-4c09-9392-d406000e1445" providerId="ADAL" clId="{58DBF8A2-015F-4E04-A8C7-6401D2072E02}" dt="2020-08-10T12:32:27.026" v="191"/>
          <ac:cxnSpMkLst>
            <pc:docMk/>
            <pc:sldMk cId="118163070" sldId="277"/>
            <ac:cxnSpMk id="31" creationId="{75E75C61-87A0-4AF0-B721-B2E4857F9F4B}"/>
          </ac:cxnSpMkLst>
        </pc:cxnChg>
      </pc:sldChg>
      <pc:sldChg chg="addSp delSp modSp mod">
        <pc:chgData name="Sebastian Kokich" userId="e1e4e702-443c-4c09-9392-d406000e1445" providerId="ADAL" clId="{58DBF8A2-015F-4E04-A8C7-6401D2072E02}" dt="2020-08-10T15:04:34.977" v="1292" actId="255"/>
        <pc:sldMkLst>
          <pc:docMk/>
          <pc:sldMk cId="2509759795" sldId="283"/>
        </pc:sldMkLst>
        <pc:spChg chg="mod">
          <ac:chgData name="Sebastian Kokich" userId="e1e4e702-443c-4c09-9392-d406000e1445" providerId="ADAL" clId="{58DBF8A2-015F-4E04-A8C7-6401D2072E02}" dt="2020-08-10T12:11:00.538" v="25" actId="20577"/>
          <ac:spMkLst>
            <pc:docMk/>
            <pc:sldMk cId="2509759795" sldId="283"/>
            <ac:spMk id="3" creationId="{E339D200-DBC5-4632-8E73-AF8554707DB5}"/>
          </ac:spMkLst>
        </pc:spChg>
        <pc:spChg chg="mod">
          <ac:chgData name="Sebastian Kokich" userId="e1e4e702-443c-4c09-9392-d406000e1445" providerId="ADAL" clId="{58DBF8A2-015F-4E04-A8C7-6401D2072E02}" dt="2020-08-10T14:39:07.441" v="770"/>
          <ac:spMkLst>
            <pc:docMk/>
            <pc:sldMk cId="2509759795" sldId="283"/>
            <ac:spMk id="5" creationId="{149DC33F-FBF0-462A-8C89-C49B77F5D7C9}"/>
          </ac:spMkLst>
        </pc:spChg>
        <pc:spChg chg="mod">
          <ac:chgData name="Sebastian Kokich" userId="e1e4e702-443c-4c09-9392-d406000e1445" providerId="ADAL" clId="{58DBF8A2-015F-4E04-A8C7-6401D2072E02}" dt="2020-08-10T14:39:07.441" v="770"/>
          <ac:spMkLst>
            <pc:docMk/>
            <pc:sldMk cId="2509759795" sldId="283"/>
            <ac:spMk id="6" creationId="{BAF872EC-72B3-412F-8236-126496EABEAE}"/>
          </ac:spMkLst>
        </pc:spChg>
        <pc:spChg chg="mod">
          <ac:chgData name="Sebastian Kokich" userId="e1e4e702-443c-4c09-9392-d406000e1445" providerId="ADAL" clId="{58DBF8A2-015F-4E04-A8C7-6401D2072E02}" dt="2020-08-10T14:39:07.441" v="770"/>
          <ac:spMkLst>
            <pc:docMk/>
            <pc:sldMk cId="2509759795" sldId="283"/>
            <ac:spMk id="7" creationId="{7A88AC94-E113-47D0-839A-709667079E43}"/>
          </ac:spMkLst>
        </pc:spChg>
        <pc:spChg chg="mod">
          <ac:chgData name="Sebastian Kokich" userId="e1e4e702-443c-4c09-9392-d406000e1445" providerId="ADAL" clId="{58DBF8A2-015F-4E04-A8C7-6401D2072E02}" dt="2020-08-10T14:39:07.441" v="770"/>
          <ac:spMkLst>
            <pc:docMk/>
            <pc:sldMk cId="2509759795" sldId="283"/>
            <ac:spMk id="8" creationId="{39649514-E13C-4E2D-96E6-7A1EF4C9B5E2}"/>
          </ac:spMkLst>
        </pc:spChg>
        <pc:spChg chg="mod">
          <ac:chgData name="Sebastian Kokich" userId="e1e4e702-443c-4c09-9392-d406000e1445" providerId="ADAL" clId="{58DBF8A2-015F-4E04-A8C7-6401D2072E02}" dt="2020-08-10T14:39:07.441" v="770"/>
          <ac:spMkLst>
            <pc:docMk/>
            <pc:sldMk cId="2509759795" sldId="283"/>
            <ac:spMk id="10" creationId="{6B1A84BF-C47A-4C2D-83F0-B8BB25090917}"/>
          </ac:spMkLst>
        </pc:spChg>
        <pc:spChg chg="mod">
          <ac:chgData name="Sebastian Kokich" userId="e1e4e702-443c-4c09-9392-d406000e1445" providerId="ADAL" clId="{58DBF8A2-015F-4E04-A8C7-6401D2072E02}" dt="2020-08-10T14:39:07.441" v="770"/>
          <ac:spMkLst>
            <pc:docMk/>
            <pc:sldMk cId="2509759795" sldId="283"/>
            <ac:spMk id="11" creationId="{7FD7EEAA-9D98-41ED-A5D6-3D25E0F0F265}"/>
          </ac:spMkLst>
        </pc:spChg>
        <pc:spChg chg="mod">
          <ac:chgData name="Sebastian Kokich" userId="e1e4e702-443c-4c09-9392-d406000e1445" providerId="ADAL" clId="{58DBF8A2-015F-4E04-A8C7-6401D2072E02}" dt="2020-08-10T14:39:07.441" v="770"/>
          <ac:spMkLst>
            <pc:docMk/>
            <pc:sldMk cId="2509759795" sldId="283"/>
            <ac:spMk id="12" creationId="{304F52D3-D448-41EE-8A10-8E25D828EA27}"/>
          </ac:spMkLst>
        </pc:spChg>
        <pc:spChg chg="mod">
          <ac:chgData name="Sebastian Kokich" userId="e1e4e702-443c-4c09-9392-d406000e1445" providerId="ADAL" clId="{58DBF8A2-015F-4E04-A8C7-6401D2072E02}" dt="2020-08-10T14:39:07.441" v="770"/>
          <ac:spMkLst>
            <pc:docMk/>
            <pc:sldMk cId="2509759795" sldId="283"/>
            <ac:spMk id="13" creationId="{F0C64CB9-E47D-4D76-A376-230C2AD8B82B}"/>
          </ac:spMkLst>
        </pc:spChg>
        <pc:spChg chg="mod">
          <ac:chgData name="Sebastian Kokich" userId="e1e4e702-443c-4c09-9392-d406000e1445" providerId="ADAL" clId="{58DBF8A2-015F-4E04-A8C7-6401D2072E02}" dt="2020-08-10T14:42:16.236" v="772"/>
          <ac:spMkLst>
            <pc:docMk/>
            <pc:sldMk cId="2509759795" sldId="283"/>
            <ac:spMk id="17" creationId="{77A46C2A-9047-48BC-BAA0-0915DAAB81E3}"/>
          </ac:spMkLst>
        </pc:spChg>
        <pc:spChg chg="mod">
          <ac:chgData name="Sebastian Kokich" userId="e1e4e702-443c-4c09-9392-d406000e1445" providerId="ADAL" clId="{58DBF8A2-015F-4E04-A8C7-6401D2072E02}" dt="2020-08-10T14:42:16.236" v="772"/>
          <ac:spMkLst>
            <pc:docMk/>
            <pc:sldMk cId="2509759795" sldId="283"/>
            <ac:spMk id="19" creationId="{06CD2CB8-CC65-483A-9EAC-4246E842D670}"/>
          </ac:spMkLst>
        </pc:spChg>
        <pc:spChg chg="mod">
          <ac:chgData name="Sebastian Kokich" userId="e1e4e702-443c-4c09-9392-d406000e1445" providerId="ADAL" clId="{58DBF8A2-015F-4E04-A8C7-6401D2072E02}" dt="2020-08-10T14:42:16.236" v="772"/>
          <ac:spMkLst>
            <pc:docMk/>
            <pc:sldMk cId="2509759795" sldId="283"/>
            <ac:spMk id="20" creationId="{1CD89450-E821-483C-9C94-5EB0021FF5DA}"/>
          </ac:spMkLst>
        </pc:spChg>
        <pc:spChg chg="mod">
          <ac:chgData name="Sebastian Kokich" userId="e1e4e702-443c-4c09-9392-d406000e1445" providerId="ADAL" clId="{58DBF8A2-015F-4E04-A8C7-6401D2072E02}" dt="2020-08-10T14:42:16.236" v="772"/>
          <ac:spMkLst>
            <pc:docMk/>
            <pc:sldMk cId="2509759795" sldId="283"/>
            <ac:spMk id="21" creationId="{ACC8F9B6-C309-4ED2-9BC2-D5CBC43536BF}"/>
          </ac:spMkLst>
        </pc:spChg>
        <pc:spChg chg="mod">
          <ac:chgData name="Sebastian Kokich" userId="e1e4e702-443c-4c09-9392-d406000e1445" providerId="ADAL" clId="{58DBF8A2-015F-4E04-A8C7-6401D2072E02}" dt="2020-08-10T14:42:16.236" v="772"/>
          <ac:spMkLst>
            <pc:docMk/>
            <pc:sldMk cId="2509759795" sldId="283"/>
            <ac:spMk id="22" creationId="{3BE49D02-4D91-41BA-8E41-C5A8EC4A8BFF}"/>
          </ac:spMkLst>
        </pc:spChg>
        <pc:spChg chg="mod">
          <ac:chgData name="Sebastian Kokich" userId="e1e4e702-443c-4c09-9392-d406000e1445" providerId="ADAL" clId="{58DBF8A2-015F-4E04-A8C7-6401D2072E02}" dt="2020-08-10T14:42:16.236" v="772"/>
          <ac:spMkLst>
            <pc:docMk/>
            <pc:sldMk cId="2509759795" sldId="283"/>
            <ac:spMk id="23" creationId="{E562962C-9514-487C-9DBE-0B9B5F679AFC}"/>
          </ac:spMkLst>
        </pc:spChg>
        <pc:spChg chg="mod">
          <ac:chgData name="Sebastian Kokich" userId="e1e4e702-443c-4c09-9392-d406000e1445" providerId="ADAL" clId="{58DBF8A2-015F-4E04-A8C7-6401D2072E02}" dt="2020-08-10T14:42:16.236" v="772"/>
          <ac:spMkLst>
            <pc:docMk/>
            <pc:sldMk cId="2509759795" sldId="283"/>
            <ac:spMk id="24" creationId="{9F0AE5CD-E858-4080-91C9-4765D1D2CAF6}"/>
          </ac:spMkLst>
        </pc:spChg>
        <pc:spChg chg="mod">
          <ac:chgData name="Sebastian Kokich" userId="e1e4e702-443c-4c09-9392-d406000e1445" providerId="ADAL" clId="{58DBF8A2-015F-4E04-A8C7-6401D2072E02}" dt="2020-08-10T14:42:39.675" v="844" actId="20577"/>
          <ac:spMkLst>
            <pc:docMk/>
            <pc:sldMk cId="2509759795" sldId="283"/>
            <ac:spMk id="25" creationId="{F22543AD-28ED-497D-9BEC-F4C602286729}"/>
          </ac:spMkLst>
        </pc:spChg>
        <pc:spChg chg="mod">
          <ac:chgData name="Sebastian Kokich" userId="e1e4e702-443c-4c09-9392-d406000e1445" providerId="ADAL" clId="{58DBF8A2-015F-4E04-A8C7-6401D2072E02}" dt="2020-08-10T15:01:07.521" v="1286" actId="20577"/>
          <ac:spMkLst>
            <pc:docMk/>
            <pc:sldMk cId="2509759795" sldId="283"/>
            <ac:spMk id="26" creationId="{8B8785B3-D8A4-4033-BC87-ADCF77FD92A8}"/>
          </ac:spMkLst>
        </pc:spChg>
        <pc:spChg chg="mod">
          <ac:chgData name="Sebastian Kokich" userId="e1e4e702-443c-4c09-9392-d406000e1445" providerId="ADAL" clId="{58DBF8A2-015F-4E04-A8C7-6401D2072E02}" dt="2020-08-10T14:57:53.442" v="1227" actId="14100"/>
          <ac:spMkLst>
            <pc:docMk/>
            <pc:sldMk cId="2509759795" sldId="283"/>
            <ac:spMk id="30" creationId="{A46B0B7F-4C02-40F0-95C1-96D98587D70C}"/>
          </ac:spMkLst>
        </pc:spChg>
        <pc:spChg chg="mod">
          <ac:chgData name="Sebastian Kokich" userId="e1e4e702-443c-4c09-9392-d406000e1445" providerId="ADAL" clId="{58DBF8A2-015F-4E04-A8C7-6401D2072E02}" dt="2020-08-10T14:57:52.596" v="1226" actId="14100"/>
          <ac:spMkLst>
            <pc:docMk/>
            <pc:sldMk cId="2509759795" sldId="283"/>
            <ac:spMk id="32" creationId="{98B78519-8767-453A-9235-5EDE7D7A703D}"/>
          </ac:spMkLst>
        </pc:spChg>
        <pc:spChg chg="mod">
          <ac:chgData name="Sebastian Kokich" userId="e1e4e702-443c-4c09-9392-d406000e1445" providerId="ADAL" clId="{58DBF8A2-015F-4E04-A8C7-6401D2072E02}" dt="2020-08-10T14:43:21.482" v="910"/>
          <ac:spMkLst>
            <pc:docMk/>
            <pc:sldMk cId="2509759795" sldId="283"/>
            <ac:spMk id="33" creationId="{8DEB0DAC-62E6-46B8-91E4-D145F5BE25C9}"/>
          </ac:spMkLst>
        </pc:spChg>
        <pc:spChg chg="mod">
          <ac:chgData name="Sebastian Kokich" userId="e1e4e702-443c-4c09-9392-d406000e1445" providerId="ADAL" clId="{58DBF8A2-015F-4E04-A8C7-6401D2072E02}" dt="2020-08-10T14:43:21.482" v="910"/>
          <ac:spMkLst>
            <pc:docMk/>
            <pc:sldMk cId="2509759795" sldId="283"/>
            <ac:spMk id="34" creationId="{F32BC675-8423-4671-BB56-F71CD6B8A397}"/>
          </ac:spMkLst>
        </pc:spChg>
        <pc:spChg chg="mod">
          <ac:chgData name="Sebastian Kokich" userId="e1e4e702-443c-4c09-9392-d406000e1445" providerId="ADAL" clId="{58DBF8A2-015F-4E04-A8C7-6401D2072E02}" dt="2020-08-10T14:43:21.482" v="910"/>
          <ac:spMkLst>
            <pc:docMk/>
            <pc:sldMk cId="2509759795" sldId="283"/>
            <ac:spMk id="35" creationId="{CB3090E5-CD04-4F8F-A2DF-2AC80AC57214}"/>
          </ac:spMkLst>
        </pc:spChg>
        <pc:spChg chg="mod">
          <ac:chgData name="Sebastian Kokich" userId="e1e4e702-443c-4c09-9392-d406000e1445" providerId="ADAL" clId="{58DBF8A2-015F-4E04-A8C7-6401D2072E02}" dt="2020-08-10T14:43:21.482" v="910"/>
          <ac:spMkLst>
            <pc:docMk/>
            <pc:sldMk cId="2509759795" sldId="283"/>
            <ac:spMk id="36" creationId="{FBEA6F4E-865F-4CE5-BF2B-D659906629BE}"/>
          </ac:spMkLst>
        </pc:spChg>
        <pc:spChg chg="mod">
          <ac:chgData name="Sebastian Kokich" userId="e1e4e702-443c-4c09-9392-d406000e1445" providerId="ADAL" clId="{58DBF8A2-015F-4E04-A8C7-6401D2072E02}" dt="2020-08-10T14:43:21.482" v="910"/>
          <ac:spMkLst>
            <pc:docMk/>
            <pc:sldMk cId="2509759795" sldId="283"/>
            <ac:spMk id="37" creationId="{4EFD065D-D065-482C-986B-C9C5C40C9E6F}"/>
          </ac:spMkLst>
        </pc:spChg>
        <pc:spChg chg="mod">
          <ac:chgData name="Sebastian Kokich" userId="e1e4e702-443c-4c09-9392-d406000e1445" providerId="ADAL" clId="{58DBF8A2-015F-4E04-A8C7-6401D2072E02}" dt="2020-08-10T14:43:21.482" v="910"/>
          <ac:spMkLst>
            <pc:docMk/>
            <pc:sldMk cId="2509759795" sldId="283"/>
            <ac:spMk id="38" creationId="{B29C4657-5B3A-4738-82D3-67058DFDC810}"/>
          </ac:spMkLst>
        </pc:spChg>
        <pc:spChg chg="mod">
          <ac:chgData name="Sebastian Kokich" userId="e1e4e702-443c-4c09-9392-d406000e1445" providerId="ADAL" clId="{58DBF8A2-015F-4E04-A8C7-6401D2072E02}" dt="2020-08-10T14:43:21.482" v="910"/>
          <ac:spMkLst>
            <pc:docMk/>
            <pc:sldMk cId="2509759795" sldId="283"/>
            <ac:spMk id="39" creationId="{6890EAA1-EBC4-4455-8041-D98C388A24CC}"/>
          </ac:spMkLst>
        </pc:spChg>
        <pc:spChg chg="mod">
          <ac:chgData name="Sebastian Kokich" userId="e1e4e702-443c-4c09-9392-d406000e1445" providerId="ADAL" clId="{58DBF8A2-015F-4E04-A8C7-6401D2072E02}" dt="2020-08-10T14:43:21.482" v="910"/>
          <ac:spMkLst>
            <pc:docMk/>
            <pc:sldMk cId="2509759795" sldId="283"/>
            <ac:spMk id="40" creationId="{1B3B589F-ABED-4FC5-9B0E-AC55245A3136}"/>
          </ac:spMkLst>
        </pc:spChg>
        <pc:spChg chg="mod">
          <ac:chgData name="Sebastian Kokich" userId="e1e4e702-443c-4c09-9392-d406000e1445" providerId="ADAL" clId="{58DBF8A2-015F-4E04-A8C7-6401D2072E02}" dt="2020-08-10T14:47:38.731" v="987" actId="20577"/>
          <ac:spMkLst>
            <pc:docMk/>
            <pc:sldMk cId="2509759795" sldId="283"/>
            <ac:spMk id="41" creationId="{F2E1AF3D-25A9-4DBC-A20E-60805766DBD4}"/>
          </ac:spMkLst>
        </pc:spChg>
        <pc:spChg chg="mod">
          <ac:chgData name="Sebastian Kokich" userId="e1e4e702-443c-4c09-9392-d406000e1445" providerId="ADAL" clId="{58DBF8A2-015F-4E04-A8C7-6401D2072E02}" dt="2020-08-10T15:04:34.977" v="1292" actId="255"/>
          <ac:spMkLst>
            <pc:docMk/>
            <pc:sldMk cId="2509759795" sldId="283"/>
            <ac:spMk id="42" creationId="{A6DF1BFF-AFAA-4F8B-8882-3E45AA5098F9}"/>
          </ac:spMkLst>
        </pc:spChg>
        <pc:spChg chg="del mod">
          <ac:chgData name="Sebastian Kokich" userId="e1e4e702-443c-4c09-9392-d406000e1445" providerId="ADAL" clId="{58DBF8A2-015F-4E04-A8C7-6401D2072E02}" dt="2020-08-10T14:45:10.768" v="933" actId="21"/>
          <ac:spMkLst>
            <pc:docMk/>
            <pc:sldMk cId="2509759795" sldId="283"/>
            <ac:spMk id="46" creationId="{40AE27A3-07A2-4595-B743-FCC572AE1001}"/>
          </ac:spMkLst>
        </pc:spChg>
        <pc:spChg chg="mod">
          <ac:chgData name="Sebastian Kokich" userId="e1e4e702-443c-4c09-9392-d406000e1445" providerId="ADAL" clId="{58DBF8A2-015F-4E04-A8C7-6401D2072E02}" dt="2020-08-10T14:45:41.554" v="945" actId="14100"/>
          <ac:spMkLst>
            <pc:docMk/>
            <pc:sldMk cId="2509759795" sldId="283"/>
            <ac:spMk id="47" creationId="{32CB553E-B278-47A7-8B4A-E4C462556809}"/>
          </ac:spMkLst>
        </pc:spChg>
        <pc:spChg chg="mod">
          <ac:chgData name="Sebastian Kokich" userId="e1e4e702-443c-4c09-9392-d406000e1445" providerId="ADAL" clId="{58DBF8A2-015F-4E04-A8C7-6401D2072E02}" dt="2020-08-10T14:44:26.292" v="923"/>
          <ac:spMkLst>
            <pc:docMk/>
            <pc:sldMk cId="2509759795" sldId="283"/>
            <ac:spMk id="49" creationId="{8B612C35-BBB8-482D-A538-FA1FF3D552BF}"/>
          </ac:spMkLst>
        </pc:spChg>
        <pc:spChg chg="mod">
          <ac:chgData name="Sebastian Kokich" userId="e1e4e702-443c-4c09-9392-d406000e1445" providerId="ADAL" clId="{58DBF8A2-015F-4E04-A8C7-6401D2072E02}" dt="2020-08-10T14:44:26.292" v="923"/>
          <ac:spMkLst>
            <pc:docMk/>
            <pc:sldMk cId="2509759795" sldId="283"/>
            <ac:spMk id="50" creationId="{48DB2D30-F3AB-4C6E-BD9E-CFBD0BFAE440}"/>
          </ac:spMkLst>
        </pc:spChg>
        <pc:spChg chg="mod">
          <ac:chgData name="Sebastian Kokich" userId="e1e4e702-443c-4c09-9392-d406000e1445" providerId="ADAL" clId="{58DBF8A2-015F-4E04-A8C7-6401D2072E02}" dt="2020-08-10T14:45:36.495" v="944" actId="14100"/>
          <ac:spMkLst>
            <pc:docMk/>
            <pc:sldMk cId="2509759795" sldId="283"/>
            <ac:spMk id="51" creationId="{6B1ADEA6-5A77-4510-B570-87C7060F0F07}"/>
          </ac:spMkLst>
        </pc:spChg>
        <pc:spChg chg="mod">
          <ac:chgData name="Sebastian Kokich" userId="e1e4e702-443c-4c09-9392-d406000e1445" providerId="ADAL" clId="{58DBF8A2-015F-4E04-A8C7-6401D2072E02}" dt="2020-08-10T14:44:26.292" v="923"/>
          <ac:spMkLst>
            <pc:docMk/>
            <pc:sldMk cId="2509759795" sldId="283"/>
            <ac:spMk id="52" creationId="{D78774C3-B0AE-4C92-9F21-688608FCFBB6}"/>
          </ac:spMkLst>
        </pc:spChg>
        <pc:spChg chg="mod">
          <ac:chgData name="Sebastian Kokich" userId="e1e4e702-443c-4c09-9392-d406000e1445" providerId="ADAL" clId="{58DBF8A2-015F-4E04-A8C7-6401D2072E02}" dt="2020-08-10T14:44:26.292" v="923"/>
          <ac:spMkLst>
            <pc:docMk/>
            <pc:sldMk cId="2509759795" sldId="283"/>
            <ac:spMk id="53" creationId="{E20AE00B-7B64-4D31-9724-68926B2E3C2A}"/>
          </ac:spMkLst>
        </pc:spChg>
        <pc:spChg chg="mod">
          <ac:chgData name="Sebastian Kokich" userId="e1e4e702-443c-4c09-9392-d406000e1445" providerId="ADAL" clId="{58DBF8A2-015F-4E04-A8C7-6401D2072E02}" dt="2020-08-10T14:45:15.283" v="941" actId="20577"/>
          <ac:spMkLst>
            <pc:docMk/>
            <pc:sldMk cId="2509759795" sldId="283"/>
            <ac:spMk id="54" creationId="{B3318EC1-2704-4304-B16F-BB275D423ABB}"/>
          </ac:spMkLst>
        </pc:spChg>
        <pc:spChg chg="mod">
          <ac:chgData name="Sebastian Kokich" userId="e1e4e702-443c-4c09-9392-d406000e1445" providerId="ADAL" clId="{58DBF8A2-015F-4E04-A8C7-6401D2072E02}" dt="2020-08-10T14:45:06.321" v="932" actId="20577"/>
          <ac:spMkLst>
            <pc:docMk/>
            <pc:sldMk cId="2509759795" sldId="283"/>
            <ac:spMk id="55" creationId="{9500356D-7252-4206-8AFF-52C7E9B3E9FC}"/>
          </ac:spMkLst>
        </pc:spChg>
        <pc:grpChg chg="add del mod">
          <ac:chgData name="Sebastian Kokich" userId="e1e4e702-443c-4c09-9392-d406000e1445" providerId="ADAL" clId="{58DBF8A2-015F-4E04-A8C7-6401D2072E02}" dt="2020-08-10T14:40:16.952" v="771"/>
          <ac:grpSpMkLst>
            <pc:docMk/>
            <pc:sldMk cId="2509759795" sldId="283"/>
            <ac:grpSpMk id="4" creationId="{69E7C99F-C629-4F71-B074-6F0D41080DCB}"/>
          </ac:grpSpMkLst>
        </pc:grpChg>
        <pc:grpChg chg="mod">
          <ac:chgData name="Sebastian Kokich" userId="e1e4e702-443c-4c09-9392-d406000e1445" providerId="ADAL" clId="{58DBF8A2-015F-4E04-A8C7-6401D2072E02}" dt="2020-08-10T14:39:07.441" v="770"/>
          <ac:grpSpMkLst>
            <pc:docMk/>
            <pc:sldMk cId="2509759795" sldId="283"/>
            <ac:grpSpMk id="9" creationId="{976FEAA8-0E37-4B3C-943E-6AB5156F6B38}"/>
          </ac:grpSpMkLst>
        </pc:grpChg>
        <pc:grpChg chg="add mod">
          <ac:chgData name="Sebastian Kokich" userId="e1e4e702-443c-4c09-9392-d406000e1445" providerId="ADAL" clId="{58DBF8A2-015F-4E04-A8C7-6401D2072E02}" dt="2020-08-10T14:44:47.357" v="927" actId="1076"/>
          <ac:grpSpMkLst>
            <pc:docMk/>
            <pc:sldMk cId="2509759795" sldId="283"/>
            <ac:grpSpMk id="14" creationId="{E46DE56C-BA12-451F-9DDE-2D8503538FCD}"/>
          </ac:grpSpMkLst>
        </pc:grpChg>
        <pc:grpChg chg="mod">
          <ac:chgData name="Sebastian Kokich" userId="e1e4e702-443c-4c09-9392-d406000e1445" providerId="ADAL" clId="{58DBF8A2-015F-4E04-A8C7-6401D2072E02}" dt="2020-08-10T14:42:16.236" v="772"/>
          <ac:grpSpMkLst>
            <pc:docMk/>
            <pc:sldMk cId="2509759795" sldId="283"/>
            <ac:grpSpMk id="15" creationId="{47E32580-F909-4E51-80C5-85FFB8832CC9}"/>
          </ac:grpSpMkLst>
        </pc:grpChg>
        <pc:grpChg chg="mod">
          <ac:chgData name="Sebastian Kokich" userId="e1e4e702-443c-4c09-9392-d406000e1445" providerId="ADAL" clId="{58DBF8A2-015F-4E04-A8C7-6401D2072E02}" dt="2020-08-10T14:42:16.236" v="772"/>
          <ac:grpSpMkLst>
            <pc:docMk/>
            <pc:sldMk cId="2509759795" sldId="283"/>
            <ac:grpSpMk id="16" creationId="{21350713-A27C-43BB-8B11-6CA78707A29A}"/>
          </ac:grpSpMkLst>
        </pc:grpChg>
        <pc:grpChg chg="mod">
          <ac:chgData name="Sebastian Kokich" userId="e1e4e702-443c-4c09-9392-d406000e1445" providerId="ADAL" clId="{58DBF8A2-015F-4E04-A8C7-6401D2072E02}" dt="2020-08-10T14:42:16.236" v="772"/>
          <ac:grpSpMkLst>
            <pc:docMk/>
            <pc:sldMk cId="2509759795" sldId="283"/>
            <ac:grpSpMk id="18" creationId="{BDA50360-6108-4EC0-9C49-B6EDED02745A}"/>
          </ac:grpSpMkLst>
        </pc:grpChg>
        <pc:grpChg chg="add mod">
          <ac:chgData name="Sebastian Kokich" userId="e1e4e702-443c-4c09-9392-d406000e1445" providerId="ADAL" clId="{58DBF8A2-015F-4E04-A8C7-6401D2072E02}" dt="2020-08-10T14:47:48.517" v="989" actId="1076"/>
          <ac:grpSpMkLst>
            <pc:docMk/>
            <pc:sldMk cId="2509759795" sldId="283"/>
            <ac:grpSpMk id="27" creationId="{9F2ABA1F-B600-4DCE-AD3B-5741BE800DA3}"/>
          </ac:grpSpMkLst>
        </pc:grpChg>
        <pc:grpChg chg="mod">
          <ac:chgData name="Sebastian Kokich" userId="e1e4e702-443c-4c09-9392-d406000e1445" providerId="ADAL" clId="{58DBF8A2-015F-4E04-A8C7-6401D2072E02}" dt="2020-08-10T14:43:21.482" v="910"/>
          <ac:grpSpMkLst>
            <pc:docMk/>
            <pc:sldMk cId="2509759795" sldId="283"/>
            <ac:grpSpMk id="28" creationId="{668426F8-002C-4E90-A061-04D41D3E5219}"/>
          </ac:grpSpMkLst>
        </pc:grpChg>
        <pc:grpChg chg="mod">
          <ac:chgData name="Sebastian Kokich" userId="e1e4e702-443c-4c09-9392-d406000e1445" providerId="ADAL" clId="{58DBF8A2-015F-4E04-A8C7-6401D2072E02}" dt="2020-08-10T14:43:21.482" v="910"/>
          <ac:grpSpMkLst>
            <pc:docMk/>
            <pc:sldMk cId="2509759795" sldId="283"/>
            <ac:grpSpMk id="29" creationId="{CE4EE3CA-E483-4F7F-9EF2-468A7E2CEEA7}"/>
          </ac:grpSpMkLst>
        </pc:grpChg>
        <pc:grpChg chg="mod">
          <ac:chgData name="Sebastian Kokich" userId="e1e4e702-443c-4c09-9392-d406000e1445" providerId="ADAL" clId="{58DBF8A2-015F-4E04-A8C7-6401D2072E02}" dt="2020-08-10T14:43:21.482" v="910"/>
          <ac:grpSpMkLst>
            <pc:docMk/>
            <pc:sldMk cId="2509759795" sldId="283"/>
            <ac:grpSpMk id="31" creationId="{3ECDC848-5D30-44AA-8338-1545A70B1678}"/>
          </ac:grpSpMkLst>
        </pc:grpChg>
        <pc:grpChg chg="add del mod">
          <ac:chgData name="Sebastian Kokich" userId="e1e4e702-443c-4c09-9392-d406000e1445" providerId="ADAL" clId="{58DBF8A2-015F-4E04-A8C7-6401D2072E02}" dt="2020-08-10T14:46:36.839" v="950" actId="21"/>
          <ac:grpSpMkLst>
            <pc:docMk/>
            <pc:sldMk cId="2509759795" sldId="283"/>
            <ac:grpSpMk id="43" creationId="{0EBA17D1-173D-488A-B05D-43AEBCB0673F}"/>
          </ac:grpSpMkLst>
        </pc:grpChg>
        <pc:grpChg chg="mod">
          <ac:chgData name="Sebastian Kokich" userId="e1e4e702-443c-4c09-9392-d406000e1445" providerId="ADAL" clId="{58DBF8A2-015F-4E04-A8C7-6401D2072E02}" dt="2020-08-10T14:44:26.292" v="923"/>
          <ac:grpSpMkLst>
            <pc:docMk/>
            <pc:sldMk cId="2509759795" sldId="283"/>
            <ac:grpSpMk id="44" creationId="{9561B3CC-8F3B-4278-BB0D-1E55CBCB387D}"/>
          </ac:grpSpMkLst>
        </pc:grpChg>
        <pc:grpChg chg="mod">
          <ac:chgData name="Sebastian Kokich" userId="e1e4e702-443c-4c09-9392-d406000e1445" providerId="ADAL" clId="{58DBF8A2-015F-4E04-A8C7-6401D2072E02}" dt="2020-08-10T14:44:26.292" v="923"/>
          <ac:grpSpMkLst>
            <pc:docMk/>
            <pc:sldMk cId="2509759795" sldId="283"/>
            <ac:grpSpMk id="45" creationId="{A0B54938-F83D-4B63-8F9B-B8195FDD6561}"/>
          </ac:grpSpMkLst>
        </pc:grpChg>
        <pc:grpChg chg="mod">
          <ac:chgData name="Sebastian Kokich" userId="e1e4e702-443c-4c09-9392-d406000e1445" providerId="ADAL" clId="{58DBF8A2-015F-4E04-A8C7-6401D2072E02}" dt="2020-08-10T14:44:26.292" v="923"/>
          <ac:grpSpMkLst>
            <pc:docMk/>
            <pc:sldMk cId="2509759795" sldId="283"/>
            <ac:grpSpMk id="48" creationId="{A994344C-C155-4337-B2F7-0A11433EF660}"/>
          </ac:grpSpMkLst>
        </pc:grpChg>
      </pc:sldChg>
      <pc:sldChg chg="modSp">
        <pc:chgData name="Sebastian Kokich" userId="e1e4e702-443c-4c09-9392-d406000e1445" providerId="ADAL" clId="{58DBF8A2-015F-4E04-A8C7-6401D2072E02}" dt="2020-08-10T12:51:14.518" v="526" actId="207"/>
        <pc:sldMkLst>
          <pc:docMk/>
          <pc:sldMk cId="1181731404" sldId="311"/>
        </pc:sldMkLst>
        <pc:spChg chg="mod">
          <ac:chgData name="Sebastian Kokich" userId="e1e4e702-443c-4c09-9392-d406000e1445" providerId="ADAL" clId="{58DBF8A2-015F-4E04-A8C7-6401D2072E02}" dt="2020-08-10T12:51:14.518" v="526" actId="207"/>
          <ac:spMkLst>
            <pc:docMk/>
            <pc:sldMk cId="1181731404" sldId="311"/>
            <ac:spMk id="55" creationId="{04AF9837-D7B7-4C07-BA63-1B8DC3BF3E33}"/>
          </ac:spMkLst>
        </pc:spChg>
      </pc:sldChg>
      <pc:sldChg chg="add">
        <pc:chgData name="Sebastian Kokich" userId="e1e4e702-443c-4c09-9392-d406000e1445" providerId="ADAL" clId="{58DBF8A2-015F-4E04-A8C7-6401D2072E02}" dt="2020-08-10T11:20:00.406" v="0"/>
        <pc:sldMkLst>
          <pc:docMk/>
          <pc:sldMk cId="3990293617" sldId="348"/>
        </pc:sldMkLst>
      </pc:sldChg>
      <pc:sldChg chg="new del">
        <pc:chgData name="Sebastian Kokich" userId="e1e4e702-443c-4c09-9392-d406000e1445" providerId="ADAL" clId="{58DBF8A2-015F-4E04-A8C7-6401D2072E02}" dt="2020-08-10T12:37:47.391" v="365" actId="680"/>
        <pc:sldMkLst>
          <pc:docMk/>
          <pc:sldMk cId="1590129332" sldId="351"/>
        </pc:sldMkLst>
      </pc:sldChg>
      <pc:sldChg chg="new del">
        <pc:chgData name="Sebastian Kokich" userId="e1e4e702-443c-4c09-9392-d406000e1445" providerId="ADAL" clId="{58DBF8A2-015F-4E04-A8C7-6401D2072E02}" dt="2020-08-10T12:37:41.817" v="363" actId="680"/>
        <pc:sldMkLst>
          <pc:docMk/>
          <pc:sldMk cId="1857946980" sldId="351"/>
        </pc:sldMkLst>
      </pc:sldChg>
      <pc:sldChg chg="new del">
        <pc:chgData name="Sebastian Kokich" userId="e1e4e702-443c-4c09-9392-d406000e1445" providerId="ADAL" clId="{58DBF8A2-015F-4E04-A8C7-6401D2072E02}" dt="2020-08-10T12:37:33.417" v="361" actId="680"/>
        <pc:sldMkLst>
          <pc:docMk/>
          <pc:sldMk cId="2353760157" sldId="351"/>
        </pc:sldMkLst>
      </pc:sldChg>
      <pc:sldChg chg="addSp modSp new mod">
        <pc:chgData name="Sebastian Kokich" userId="e1e4e702-443c-4c09-9392-d406000e1445" providerId="ADAL" clId="{58DBF8A2-015F-4E04-A8C7-6401D2072E02}" dt="2020-08-10T15:42:17.634" v="1757" actId="20577"/>
        <pc:sldMkLst>
          <pc:docMk/>
          <pc:sldMk cId="2530243994" sldId="351"/>
        </pc:sldMkLst>
        <pc:spChg chg="mod">
          <ac:chgData name="Sebastian Kokich" userId="e1e4e702-443c-4c09-9392-d406000e1445" providerId="ADAL" clId="{58DBF8A2-015F-4E04-A8C7-6401D2072E02}" dt="2020-08-10T15:42:09.302" v="1738" actId="20577"/>
          <ac:spMkLst>
            <pc:docMk/>
            <pc:sldMk cId="2530243994" sldId="351"/>
            <ac:spMk id="2" creationId="{CCA13D95-EFD5-49B6-88EB-5766F2332CA5}"/>
          </ac:spMkLst>
        </pc:spChg>
        <pc:spChg chg="mod">
          <ac:chgData name="Sebastian Kokich" userId="e1e4e702-443c-4c09-9392-d406000e1445" providerId="ADAL" clId="{58DBF8A2-015F-4E04-A8C7-6401D2072E02}" dt="2020-08-10T15:42:17.634" v="1757" actId="20577"/>
          <ac:spMkLst>
            <pc:docMk/>
            <pc:sldMk cId="2530243994" sldId="351"/>
            <ac:spMk id="3" creationId="{188E9A4D-22E2-43A6-B59C-49171F3AD371}"/>
          </ac:spMkLst>
        </pc:spChg>
        <pc:spChg chg="mod">
          <ac:chgData name="Sebastian Kokich" userId="e1e4e702-443c-4c09-9392-d406000e1445" providerId="ADAL" clId="{58DBF8A2-015F-4E04-A8C7-6401D2072E02}" dt="2020-08-10T12:38:33.914" v="404" actId="20577"/>
          <ac:spMkLst>
            <pc:docMk/>
            <pc:sldMk cId="2530243994" sldId="351"/>
            <ac:spMk id="4" creationId="{BD73570F-919D-49AB-9116-B7A75C3F871D}"/>
          </ac:spMkLst>
        </pc:spChg>
        <pc:spChg chg="add mod">
          <ac:chgData name="Sebastian Kokich" userId="e1e4e702-443c-4c09-9392-d406000e1445" providerId="ADAL" clId="{58DBF8A2-015F-4E04-A8C7-6401D2072E02}" dt="2020-08-10T12:45:47.143" v="405"/>
          <ac:spMkLst>
            <pc:docMk/>
            <pc:sldMk cId="2530243994" sldId="351"/>
            <ac:spMk id="5" creationId="{FDC88090-D0F7-4919-8E3D-4EA4BB0A2620}"/>
          </ac:spMkLst>
        </pc:spChg>
        <pc:spChg chg="add mod">
          <ac:chgData name="Sebastian Kokich" userId="e1e4e702-443c-4c09-9392-d406000e1445" providerId="ADAL" clId="{58DBF8A2-015F-4E04-A8C7-6401D2072E02}" dt="2020-08-10T12:48:10.137" v="486" actId="20577"/>
          <ac:spMkLst>
            <pc:docMk/>
            <pc:sldMk cId="2530243994" sldId="351"/>
            <ac:spMk id="6" creationId="{084933BA-4003-442E-B5FB-D906445709F9}"/>
          </ac:spMkLst>
        </pc:spChg>
        <pc:spChg chg="add mod">
          <ac:chgData name="Sebastian Kokich" userId="e1e4e702-443c-4c09-9392-d406000e1445" providerId="ADAL" clId="{58DBF8A2-015F-4E04-A8C7-6401D2072E02}" dt="2020-08-10T12:49:47.316" v="525" actId="20577"/>
          <ac:spMkLst>
            <pc:docMk/>
            <pc:sldMk cId="2530243994" sldId="351"/>
            <ac:spMk id="7" creationId="{36B9521D-B432-46D5-887F-8C0D470649CC}"/>
          </ac:spMkLst>
        </pc:spChg>
        <pc:spChg chg="add mod">
          <ac:chgData name="Sebastian Kokich" userId="e1e4e702-443c-4c09-9392-d406000e1445" providerId="ADAL" clId="{58DBF8A2-015F-4E04-A8C7-6401D2072E02}" dt="2020-08-10T12:51:37.208" v="530" actId="20577"/>
          <ac:spMkLst>
            <pc:docMk/>
            <pc:sldMk cId="2530243994" sldId="351"/>
            <ac:spMk id="8" creationId="{CE141BD1-7830-4EDE-8F66-7DC87C40F26D}"/>
          </ac:spMkLst>
        </pc:spChg>
        <pc:spChg chg="add mod">
          <ac:chgData name="Sebastian Kokich" userId="e1e4e702-443c-4c09-9392-d406000e1445" providerId="ADAL" clId="{58DBF8A2-015F-4E04-A8C7-6401D2072E02}" dt="2020-08-10T12:51:28.444" v="528" actId="207"/>
          <ac:spMkLst>
            <pc:docMk/>
            <pc:sldMk cId="2530243994" sldId="351"/>
            <ac:spMk id="12" creationId="{03CEEBDC-02E8-4F5A-9EB8-23698EE827F3}"/>
          </ac:spMkLst>
        </pc:spChg>
        <pc:cxnChg chg="add mod">
          <ac:chgData name="Sebastian Kokich" userId="e1e4e702-443c-4c09-9392-d406000e1445" providerId="ADAL" clId="{58DBF8A2-015F-4E04-A8C7-6401D2072E02}" dt="2020-08-10T12:45:47.143" v="405"/>
          <ac:cxnSpMkLst>
            <pc:docMk/>
            <pc:sldMk cId="2530243994" sldId="351"/>
            <ac:cxnSpMk id="9" creationId="{3AB7EF4D-0D13-44A2-9910-256CC64F7E15}"/>
          </ac:cxnSpMkLst>
        </pc:cxnChg>
        <pc:cxnChg chg="add mod">
          <ac:chgData name="Sebastian Kokich" userId="e1e4e702-443c-4c09-9392-d406000e1445" providerId="ADAL" clId="{58DBF8A2-015F-4E04-A8C7-6401D2072E02}" dt="2020-08-10T12:45:47.143" v="405"/>
          <ac:cxnSpMkLst>
            <pc:docMk/>
            <pc:sldMk cId="2530243994" sldId="351"/>
            <ac:cxnSpMk id="10" creationId="{A8F25443-C7A5-4AD1-A8A6-C650866349EE}"/>
          </ac:cxnSpMkLst>
        </pc:cxnChg>
        <pc:cxnChg chg="add mod">
          <ac:chgData name="Sebastian Kokich" userId="e1e4e702-443c-4c09-9392-d406000e1445" providerId="ADAL" clId="{58DBF8A2-015F-4E04-A8C7-6401D2072E02}" dt="2020-08-10T12:45:47.143" v="405"/>
          <ac:cxnSpMkLst>
            <pc:docMk/>
            <pc:sldMk cId="2530243994" sldId="351"/>
            <ac:cxnSpMk id="11" creationId="{FADA32DA-BA60-437E-8894-B0967E2F038B}"/>
          </ac:cxnSpMkLst>
        </pc:cxnChg>
      </pc:sldChg>
      <pc:sldChg chg="addSp delSp modSp new mod">
        <pc:chgData name="Sebastian Kokich" userId="e1e4e702-443c-4c09-9392-d406000e1445" providerId="ADAL" clId="{58DBF8A2-015F-4E04-A8C7-6401D2072E02}" dt="2020-08-10T16:31:52.670" v="2103" actId="1036"/>
        <pc:sldMkLst>
          <pc:docMk/>
          <pc:sldMk cId="822304836" sldId="352"/>
        </pc:sldMkLst>
        <pc:spChg chg="mod">
          <ac:chgData name="Sebastian Kokich" userId="e1e4e702-443c-4c09-9392-d406000e1445" providerId="ADAL" clId="{58DBF8A2-015F-4E04-A8C7-6401D2072E02}" dt="2020-08-10T15:42:32.008" v="1779" actId="20577"/>
          <ac:spMkLst>
            <pc:docMk/>
            <pc:sldMk cId="822304836" sldId="352"/>
            <ac:spMk id="2" creationId="{63F54237-A991-4BBD-9387-CA429A2AE408}"/>
          </ac:spMkLst>
        </pc:spChg>
        <pc:spChg chg="mod">
          <ac:chgData name="Sebastian Kokich" userId="e1e4e702-443c-4c09-9392-d406000e1445" providerId="ADAL" clId="{58DBF8A2-015F-4E04-A8C7-6401D2072E02}" dt="2020-08-10T15:42:44.481" v="1802" actId="20577"/>
          <ac:spMkLst>
            <pc:docMk/>
            <pc:sldMk cId="822304836" sldId="352"/>
            <ac:spMk id="3" creationId="{E2F14F3A-E8B8-4E23-B335-B635C4CD9D2A}"/>
          </ac:spMkLst>
        </pc:spChg>
        <pc:spChg chg="mod">
          <ac:chgData name="Sebastian Kokich" userId="e1e4e702-443c-4c09-9392-d406000e1445" providerId="ADAL" clId="{58DBF8A2-015F-4E04-A8C7-6401D2072E02}" dt="2020-08-10T16:31:52.670" v="2103" actId="1036"/>
          <ac:spMkLst>
            <pc:docMk/>
            <pc:sldMk cId="822304836" sldId="352"/>
            <ac:spMk id="4" creationId="{7DDF1F40-87B8-4F1F-8049-B96FD7B669AF}"/>
          </ac:spMkLst>
        </pc:spChg>
        <pc:spChg chg="mod">
          <ac:chgData name="Sebastian Kokich" userId="e1e4e702-443c-4c09-9392-d406000e1445" providerId="ADAL" clId="{58DBF8A2-015F-4E04-A8C7-6401D2072E02}" dt="2020-08-10T16:29:39.911" v="2101" actId="14100"/>
          <ac:spMkLst>
            <pc:docMk/>
            <pc:sldMk cId="822304836" sldId="352"/>
            <ac:spMk id="6" creationId="{E46728C6-342A-4E4B-A157-556C8C031144}"/>
          </ac:spMkLst>
        </pc:spChg>
        <pc:spChg chg="mod">
          <ac:chgData name="Sebastian Kokich" userId="e1e4e702-443c-4c09-9392-d406000e1445" providerId="ADAL" clId="{58DBF8A2-015F-4E04-A8C7-6401D2072E02}" dt="2020-08-10T15:41:15.191" v="1715" actId="14100"/>
          <ac:spMkLst>
            <pc:docMk/>
            <pc:sldMk cId="822304836" sldId="352"/>
            <ac:spMk id="7" creationId="{37D29182-6654-4944-8CF5-9F09A9D7EE4A}"/>
          </ac:spMkLst>
        </pc:spChg>
        <pc:spChg chg="mod">
          <ac:chgData name="Sebastian Kokich" userId="e1e4e702-443c-4c09-9392-d406000e1445" providerId="ADAL" clId="{58DBF8A2-015F-4E04-A8C7-6401D2072E02}" dt="2020-08-10T13:21:16.738" v="675" actId="20577"/>
          <ac:spMkLst>
            <pc:docMk/>
            <pc:sldMk cId="822304836" sldId="352"/>
            <ac:spMk id="9" creationId="{C807F960-9E06-4DF1-840E-C06F41E36576}"/>
          </ac:spMkLst>
        </pc:spChg>
        <pc:spChg chg="mod">
          <ac:chgData name="Sebastian Kokich" userId="e1e4e702-443c-4c09-9392-d406000e1445" providerId="ADAL" clId="{58DBF8A2-015F-4E04-A8C7-6401D2072E02}" dt="2020-08-10T15:53:00.155" v="1851" actId="20577"/>
          <ac:spMkLst>
            <pc:docMk/>
            <pc:sldMk cId="822304836" sldId="352"/>
            <ac:spMk id="10" creationId="{119B9A72-E287-4B11-ACFC-759F2FF4F827}"/>
          </ac:spMkLst>
        </pc:spChg>
        <pc:spChg chg="mod">
          <ac:chgData name="Sebastian Kokich" userId="e1e4e702-443c-4c09-9392-d406000e1445" providerId="ADAL" clId="{58DBF8A2-015F-4E04-A8C7-6401D2072E02}" dt="2020-08-10T13:21:27.760" v="688" actId="20577"/>
          <ac:spMkLst>
            <pc:docMk/>
            <pc:sldMk cId="822304836" sldId="352"/>
            <ac:spMk id="12" creationId="{79C136B4-2DF7-4362-AA26-8E8D51E96AA7}"/>
          </ac:spMkLst>
        </pc:spChg>
        <pc:spChg chg="mod">
          <ac:chgData name="Sebastian Kokich" userId="e1e4e702-443c-4c09-9392-d406000e1445" providerId="ADAL" clId="{58DBF8A2-015F-4E04-A8C7-6401D2072E02}" dt="2020-08-10T15:44:40.739" v="1818" actId="255"/>
          <ac:spMkLst>
            <pc:docMk/>
            <pc:sldMk cId="822304836" sldId="352"/>
            <ac:spMk id="13" creationId="{3AA924E0-3D0D-4FCA-88FB-83F4F7549EA4}"/>
          </ac:spMkLst>
        </pc:spChg>
        <pc:spChg chg="add del mod">
          <ac:chgData name="Sebastian Kokich" userId="e1e4e702-443c-4c09-9392-d406000e1445" providerId="ADAL" clId="{58DBF8A2-015F-4E04-A8C7-6401D2072E02}" dt="2020-08-10T15:35:18.858" v="1687" actId="21"/>
          <ac:spMkLst>
            <pc:docMk/>
            <pc:sldMk cId="822304836" sldId="352"/>
            <ac:spMk id="15" creationId="{00E75682-7E61-4DE7-83D2-81DF3F578878}"/>
          </ac:spMkLst>
        </pc:spChg>
        <pc:spChg chg="add del mod">
          <ac:chgData name="Sebastian Kokich" userId="e1e4e702-443c-4c09-9392-d406000e1445" providerId="ADAL" clId="{58DBF8A2-015F-4E04-A8C7-6401D2072E02}" dt="2020-08-10T15:35:25.779" v="1689" actId="21"/>
          <ac:spMkLst>
            <pc:docMk/>
            <pc:sldMk cId="822304836" sldId="352"/>
            <ac:spMk id="17" creationId="{8127B891-3C7C-4314-80B2-E3B1B7404310}"/>
          </ac:spMkLst>
        </pc:spChg>
        <pc:spChg chg="add del mod">
          <ac:chgData name="Sebastian Kokich" userId="e1e4e702-443c-4c09-9392-d406000e1445" providerId="ADAL" clId="{58DBF8A2-015F-4E04-A8C7-6401D2072E02}" dt="2020-08-10T15:35:22.107" v="1688" actId="21"/>
          <ac:spMkLst>
            <pc:docMk/>
            <pc:sldMk cId="822304836" sldId="352"/>
            <ac:spMk id="19" creationId="{D800CF0E-B3B7-4D1B-8774-F24C77A4B4EA}"/>
          </ac:spMkLst>
        </pc:spChg>
        <pc:spChg chg="add del mod">
          <ac:chgData name="Sebastian Kokich" userId="e1e4e702-443c-4c09-9392-d406000e1445" providerId="ADAL" clId="{58DBF8A2-015F-4E04-A8C7-6401D2072E02}" dt="2020-08-10T15:35:30.663" v="1690" actId="21"/>
          <ac:spMkLst>
            <pc:docMk/>
            <pc:sldMk cId="822304836" sldId="352"/>
            <ac:spMk id="21" creationId="{FD002A47-D784-4648-A412-7C008F9A46E7}"/>
          </ac:spMkLst>
        </pc:spChg>
        <pc:spChg chg="add del mod">
          <ac:chgData name="Sebastian Kokich" userId="e1e4e702-443c-4c09-9392-d406000e1445" providerId="ADAL" clId="{58DBF8A2-015F-4E04-A8C7-6401D2072E02}" dt="2020-08-10T15:35:33.501" v="1691" actId="21"/>
          <ac:spMkLst>
            <pc:docMk/>
            <pc:sldMk cId="822304836" sldId="352"/>
            <ac:spMk id="23" creationId="{190CE65F-77E8-4136-A4DA-27D804EC881B}"/>
          </ac:spMkLst>
        </pc:spChg>
        <pc:spChg chg="add mod">
          <ac:chgData name="Sebastian Kokich" userId="e1e4e702-443c-4c09-9392-d406000e1445" providerId="ADAL" clId="{58DBF8A2-015F-4E04-A8C7-6401D2072E02}" dt="2020-08-10T16:10:26.913" v="1855" actId="20577"/>
          <ac:spMkLst>
            <pc:docMk/>
            <pc:sldMk cId="822304836" sldId="352"/>
            <ac:spMk id="34" creationId="{C463BC20-5A97-4BB1-AB27-C8A193DF6A53}"/>
          </ac:spMkLst>
        </pc:spChg>
        <pc:spChg chg="add mod">
          <ac:chgData name="Sebastian Kokich" userId="e1e4e702-443c-4c09-9392-d406000e1445" providerId="ADAL" clId="{58DBF8A2-015F-4E04-A8C7-6401D2072E02}" dt="2020-08-10T16:27:21.417" v="2099" actId="14100"/>
          <ac:spMkLst>
            <pc:docMk/>
            <pc:sldMk cId="822304836" sldId="352"/>
            <ac:spMk id="35" creationId="{57E7437C-3AEE-438E-BEDE-CF22B7D3E8A9}"/>
          </ac:spMkLst>
        </pc:spChg>
        <pc:grpChg chg="add mod">
          <ac:chgData name="Sebastian Kokich" userId="e1e4e702-443c-4c09-9392-d406000e1445" providerId="ADAL" clId="{58DBF8A2-015F-4E04-A8C7-6401D2072E02}" dt="2020-08-10T15:41:05.448" v="1714" actId="14100"/>
          <ac:grpSpMkLst>
            <pc:docMk/>
            <pc:sldMk cId="822304836" sldId="352"/>
            <ac:grpSpMk id="5" creationId="{4B616658-7E47-48AA-A364-D4EBDF4A6E12}"/>
          </ac:grpSpMkLst>
        </pc:grpChg>
        <pc:grpChg chg="add mod">
          <ac:chgData name="Sebastian Kokich" userId="e1e4e702-443c-4c09-9392-d406000e1445" providerId="ADAL" clId="{58DBF8A2-015F-4E04-A8C7-6401D2072E02}" dt="2020-08-10T16:09:57.118" v="1853" actId="1076"/>
          <ac:grpSpMkLst>
            <pc:docMk/>
            <pc:sldMk cId="822304836" sldId="352"/>
            <ac:grpSpMk id="8" creationId="{421B3FD3-F4C3-4A5E-87E6-7B4FE669852A}"/>
          </ac:grpSpMkLst>
        </pc:grpChg>
        <pc:grpChg chg="add mod">
          <ac:chgData name="Sebastian Kokich" userId="e1e4e702-443c-4c09-9392-d406000e1445" providerId="ADAL" clId="{58DBF8A2-015F-4E04-A8C7-6401D2072E02}" dt="2020-08-10T16:09:34.718" v="1852" actId="1076"/>
          <ac:grpSpMkLst>
            <pc:docMk/>
            <pc:sldMk cId="822304836" sldId="352"/>
            <ac:grpSpMk id="11" creationId="{8EF42778-92F1-42F6-A506-810A64234C78}"/>
          </ac:grpSpMkLst>
        </pc:grpChg>
        <pc:cxnChg chg="add del mod">
          <ac:chgData name="Sebastian Kokich" userId="e1e4e702-443c-4c09-9392-d406000e1445" providerId="ADAL" clId="{58DBF8A2-015F-4E04-A8C7-6401D2072E02}" dt="2020-08-10T15:48:14.718" v="1820" actId="11529"/>
          <ac:cxnSpMkLst>
            <pc:docMk/>
            <pc:sldMk cId="822304836" sldId="352"/>
            <ac:cxnSpMk id="25" creationId="{82DBC434-0B80-42E1-BC13-968F7B3F56CC}"/>
          </ac:cxnSpMkLst>
        </pc:cxnChg>
        <pc:cxnChg chg="add del">
          <ac:chgData name="Sebastian Kokich" userId="e1e4e702-443c-4c09-9392-d406000e1445" providerId="ADAL" clId="{58DBF8A2-015F-4E04-A8C7-6401D2072E02}" dt="2020-08-10T15:48:26.155" v="1822" actId="11529"/>
          <ac:cxnSpMkLst>
            <pc:docMk/>
            <pc:sldMk cId="822304836" sldId="352"/>
            <ac:cxnSpMk id="27" creationId="{5143E55B-9E45-40E2-9FBB-DEF1B289D7B6}"/>
          </ac:cxnSpMkLst>
        </pc:cxnChg>
        <pc:cxnChg chg="add mod">
          <ac:chgData name="Sebastian Kokich" userId="e1e4e702-443c-4c09-9392-d406000e1445" providerId="ADAL" clId="{58DBF8A2-015F-4E04-A8C7-6401D2072E02}" dt="2020-08-10T16:29:39.911" v="2101" actId="14100"/>
          <ac:cxnSpMkLst>
            <pc:docMk/>
            <pc:sldMk cId="822304836" sldId="352"/>
            <ac:cxnSpMk id="29" creationId="{954E0594-573D-4643-A4DC-8F1D4481EBBE}"/>
          </ac:cxnSpMkLst>
        </pc:cxnChg>
        <pc:cxnChg chg="add">
          <ac:chgData name="Sebastian Kokich" userId="e1e4e702-443c-4c09-9392-d406000e1445" providerId="ADAL" clId="{58DBF8A2-015F-4E04-A8C7-6401D2072E02}" dt="2020-08-10T15:49:01.754" v="1824" actId="11529"/>
          <ac:cxnSpMkLst>
            <pc:docMk/>
            <pc:sldMk cId="822304836" sldId="352"/>
            <ac:cxnSpMk id="31" creationId="{991D8EC3-F3F1-4449-8927-92F14F8971E6}"/>
          </ac:cxnSpMkLst>
        </pc:cxnChg>
        <pc:cxnChg chg="add mod">
          <ac:chgData name="Sebastian Kokich" userId="e1e4e702-443c-4c09-9392-d406000e1445" providerId="ADAL" clId="{58DBF8A2-015F-4E04-A8C7-6401D2072E02}" dt="2020-08-10T16:09:34.718" v="1852" actId="1076"/>
          <ac:cxnSpMkLst>
            <pc:docMk/>
            <pc:sldMk cId="822304836" sldId="352"/>
            <ac:cxnSpMk id="33" creationId="{5C8AE283-D465-4FF8-A7B7-EC0F49EBAFAF}"/>
          </ac:cxnSpMkLst>
        </pc:cxnChg>
      </pc:sldChg>
      <pc:sldChg chg="addSp delSp modSp new mod">
        <pc:chgData name="Sebastian Kokich" userId="e1e4e702-443c-4c09-9392-d406000e1445" providerId="ADAL" clId="{58DBF8A2-015F-4E04-A8C7-6401D2072E02}" dt="2020-08-10T15:28:34.288" v="1686" actId="20577"/>
        <pc:sldMkLst>
          <pc:docMk/>
          <pc:sldMk cId="483845740" sldId="353"/>
        </pc:sldMkLst>
        <pc:spChg chg="mod">
          <ac:chgData name="Sebastian Kokich" userId="e1e4e702-443c-4c09-9392-d406000e1445" providerId="ADAL" clId="{58DBF8A2-015F-4E04-A8C7-6401D2072E02}" dt="2020-08-10T15:05:09.378" v="1314" actId="20577"/>
          <ac:spMkLst>
            <pc:docMk/>
            <pc:sldMk cId="483845740" sldId="353"/>
            <ac:spMk id="2" creationId="{7F11D748-B78E-4A6F-8D63-ED4B69740D0A}"/>
          </ac:spMkLst>
        </pc:spChg>
        <pc:spChg chg="mod">
          <ac:chgData name="Sebastian Kokich" userId="e1e4e702-443c-4c09-9392-d406000e1445" providerId="ADAL" clId="{58DBF8A2-015F-4E04-A8C7-6401D2072E02}" dt="2020-08-10T15:05:17.298" v="1335" actId="20577"/>
          <ac:spMkLst>
            <pc:docMk/>
            <pc:sldMk cId="483845740" sldId="353"/>
            <ac:spMk id="3" creationId="{B82CCE84-47CF-4DB5-A8A1-4DFA8602D548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5" creationId="{4FA69433-30D4-46A8-9DA9-118C56B62C05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6" creationId="{4D6A08AC-C9E7-445F-9F07-54F82FD86D3C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8" creationId="{A9B7894B-154A-4930-8105-CAD8A8720132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10" creationId="{714F97FE-4C03-4747-AEE6-B41995FE9FB8}"/>
          </ac:spMkLst>
        </pc:spChg>
        <pc:spChg chg="mod">
          <ac:chgData name="Sebastian Kokich" userId="e1e4e702-443c-4c09-9392-d406000e1445" providerId="ADAL" clId="{58DBF8A2-015F-4E04-A8C7-6401D2072E02}" dt="2020-08-10T15:14:24.993" v="1376" actId="20577"/>
          <ac:spMkLst>
            <pc:docMk/>
            <pc:sldMk cId="483845740" sldId="353"/>
            <ac:spMk id="11" creationId="{DB43CB49-8EB8-42FA-88E1-0D702AA63877}"/>
          </ac:spMkLst>
        </pc:spChg>
        <pc:spChg chg="mod">
          <ac:chgData name="Sebastian Kokich" userId="e1e4e702-443c-4c09-9392-d406000e1445" providerId="ADAL" clId="{58DBF8A2-015F-4E04-A8C7-6401D2072E02}" dt="2020-08-10T15:14:13.782" v="1358" actId="20577"/>
          <ac:spMkLst>
            <pc:docMk/>
            <pc:sldMk cId="483845740" sldId="353"/>
            <ac:spMk id="12" creationId="{B1FEA2C5-1A34-422C-985D-B3E6D2C572CD}"/>
          </ac:spMkLst>
        </pc:spChg>
        <pc:spChg chg="del mod">
          <ac:chgData name="Sebastian Kokich" userId="e1e4e702-443c-4c09-9392-d406000e1445" providerId="ADAL" clId="{58DBF8A2-015F-4E04-A8C7-6401D2072E02}" dt="2020-08-10T15:16:15.886" v="1425" actId="21"/>
          <ac:spMkLst>
            <pc:docMk/>
            <pc:sldMk cId="483845740" sldId="353"/>
            <ac:spMk id="13" creationId="{10D7949F-7BBF-428C-98D4-AD8655177192}"/>
          </ac:spMkLst>
        </pc:spChg>
        <pc:spChg chg="mod">
          <ac:chgData name="Sebastian Kokich" userId="e1e4e702-443c-4c09-9392-d406000e1445" providerId="ADAL" clId="{58DBF8A2-015F-4E04-A8C7-6401D2072E02}" dt="2020-08-10T15:26:43.681" v="1602" actId="20577"/>
          <ac:spMkLst>
            <pc:docMk/>
            <pc:sldMk cId="483845740" sldId="353"/>
            <ac:spMk id="14" creationId="{9009B483-8F83-4231-8141-FC8D65BAC1DD}"/>
          </ac:spMkLst>
        </pc:spChg>
        <pc:spChg chg="del mod">
          <ac:chgData name="Sebastian Kokich" userId="e1e4e702-443c-4c09-9392-d406000e1445" providerId="ADAL" clId="{58DBF8A2-015F-4E04-A8C7-6401D2072E02}" dt="2020-08-10T15:16:27.209" v="1426" actId="21"/>
          <ac:spMkLst>
            <pc:docMk/>
            <pc:sldMk cId="483845740" sldId="353"/>
            <ac:spMk id="15" creationId="{443E6907-7A0B-4696-84AD-DDFACF8C4532}"/>
          </ac:spMkLst>
        </pc:spChg>
        <pc:spChg chg="mod">
          <ac:chgData name="Sebastian Kokich" userId="e1e4e702-443c-4c09-9392-d406000e1445" providerId="ADAL" clId="{58DBF8A2-015F-4E04-A8C7-6401D2072E02}" dt="2020-08-10T15:20:08.616" v="1519" actId="20577"/>
          <ac:spMkLst>
            <pc:docMk/>
            <pc:sldMk cId="483845740" sldId="353"/>
            <ac:spMk id="16" creationId="{A801F258-3C32-464F-A0AE-998B01F1BB9E}"/>
          </ac:spMkLst>
        </pc:spChg>
        <pc:spChg chg="mod">
          <ac:chgData name="Sebastian Kokich" userId="e1e4e702-443c-4c09-9392-d406000e1445" providerId="ADAL" clId="{58DBF8A2-015F-4E04-A8C7-6401D2072E02}" dt="2020-08-10T15:25:36.160" v="1564" actId="20577"/>
          <ac:spMkLst>
            <pc:docMk/>
            <pc:sldMk cId="483845740" sldId="353"/>
            <ac:spMk id="17" creationId="{17F73F22-284F-49B7-B79C-45BE5B0A456F}"/>
          </ac:spMkLst>
        </pc:spChg>
        <pc:spChg chg="add del mod">
          <ac:chgData name="Sebastian Kokich" userId="e1e4e702-443c-4c09-9392-d406000e1445" providerId="ADAL" clId="{58DBF8A2-015F-4E04-A8C7-6401D2072E02}" dt="2020-08-10T15:28:34.288" v="1686" actId="20577"/>
          <ac:spMkLst>
            <pc:docMk/>
            <pc:sldMk cId="483845740" sldId="353"/>
            <ac:spMk id="18" creationId="{A9AF6F7F-57A5-4930-8C54-C817DFD8F24B}"/>
          </ac:spMkLst>
        </pc:spChg>
        <pc:spChg chg="mod">
          <ac:chgData name="Sebastian Kokich" userId="e1e4e702-443c-4c09-9392-d406000e1445" providerId="ADAL" clId="{58DBF8A2-015F-4E04-A8C7-6401D2072E02}" dt="2020-08-10T15:14:35.808" v="1398" actId="20577"/>
          <ac:spMkLst>
            <pc:docMk/>
            <pc:sldMk cId="483845740" sldId="353"/>
            <ac:spMk id="19" creationId="{5DD4F725-003E-4D79-AC7E-043117157349}"/>
          </ac:spMkLst>
        </pc:spChg>
        <pc:spChg chg="mod">
          <ac:chgData name="Sebastian Kokich" userId="e1e4e702-443c-4c09-9392-d406000e1445" providerId="ADAL" clId="{58DBF8A2-015F-4E04-A8C7-6401D2072E02}" dt="2020-08-10T15:14:54.808" v="1421" actId="14100"/>
          <ac:spMkLst>
            <pc:docMk/>
            <pc:sldMk cId="483845740" sldId="353"/>
            <ac:spMk id="20" creationId="{504282DE-7AD4-4F9E-A200-63A9551597D5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24" creationId="{9929DDFF-1842-4E33-90D2-94247498D8EF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25" creationId="{A3AB8350-B259-4963-BCF7-0881A155FAE3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26" creationId="{E3570D34-F668-4F6F-A93C-3EA8C1F1E2E1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27" creationId="{8F75ABCE-2897-4017-AFF8-65F7CB0A9A2D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31" creationId="{46C953A4-8AAE-4417-8FDC-C16EEB2F9A8D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32" creationId="{1B2D6E6E-E35C-43A5-B40C-4AC51A76AAB8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33" creationId="{B340AF31-C38D-45B5-A015-DDBD24E6A9AD}"/>
          </ac:spMkLst>
        </pc:spChg>
        <pc:spChg chg="mod">
          <ac:chgData name="Sebastian Kokich" userId="e1e4e702-443c-4c09-9392-d406000e1445" providerId="ADAL" clId="{58DBF8A2-015F-4E04-A8C7-6401D2072E02}" dt="2020-08-10T15:14:05.848" v="1336"/>
          <ac:spMkLst>
            <pc:docMk/>
            <pc:sldMk cId="483845740" sldId="353"/>
            <ac:spMk id="34" creationId="{7F7D2175-27A8-41F7-9A85-D24A38E45DAC}"/>
          </ac:spMkLst>
        </pc:spChg>
        <pc:spChg chg="add">
          <ac:chgData name="Sebastian Kokich" userId="e1e4e702-443c-4c09-9392-d406000e1445" providerId="ADAL" clId="{58DBF8A2-015F-4E04-A8C7-6401D2072E02}" dt="2020-08-10T15:15:31.237" v="1422" actId="22"/>
          <ac:spMkLst>
            <pc:docMk/>
            <pc:sldMk cId="483845740" sldId="353"/>
            <ac:spMk id="36" creationId="{388F81A7-83C0-4E4F-AFCD-00CC07A88B51}"/>
          </ac:spMkLst>
        </pc:spChg>
        <pc:spChg chg="add">
          <ac:chgData name="Sebastian Kokich" userId="e1e4e702-443c-4c09-9392-d406000e1445" providerId="ADAL" clId="{58DBF8A2-015F-4E04-A8C7-6401D2072E02}" dt="2020-08-10T15:15:44.546" v="1423" actId="22"/>
          <ac:spMkLst>
            <pc:docMk/>
            <pc:sldMk cId="483845740" sldId="353"/>
            <ac:spMk id="38" creationId="{6A097671-79CC-4881-81AD-9AFA15F006CF}"/>
          </ac:spMkLst>
        </pc:spChg>
        <pc:spChg chg="add">
          <ac:chgData name="Sebastian Kokich" userId="e1e4e702-443c-4c09-9392-d406000e1445" providerId="ADAL" clId="{58DBF8A2-015F-4E04-A8C7-6401D2072E02}" dt="2020-08-10T15:15:57.778" v="1424" actId="22"/>
          <ac:spMkLst>
            <pc:docMk/>
            <pc:sldMk cId="483845740" sldId="353"/>
            <ac:spMk id="40" creationId="{E078EAF5-7A76-49BA-866D-C29A7B604BC0}"/>
          </ac:spMkLst>
        </pc:spChg>
        <pc:grpChg chg="add mod">
          <ac:chgData name="Sebastian Kokich" userId="e1e4e702-443c-4c09-9392-d406000e1445" providerId="ADAL" clId="{58DBF8A2-015F-4E04-A8C7-6401D2072E02}" dt="2020-08-10T15:14:05.848" v="1336"/>
          <ac:grpSpMkLst>
            <pc:docMk/>
            <pc:sldMk cId="483845740" sldId="353"/>
            <ac:grpSpMk id="4" creationId="{1F74CD5F-0268-4885-8479-2FDF818EF887}"/>
          </ac:grpSpMkLst>
        </pc:grpChg>
        <pc:grpChg chg="mod">
          <ac:chgData name="Sebastian Kokich" userId="e1e4e702-443c-4c09-9392-d406000e1445" providerId="ADAL" clId="{58DBF8A2-015F-4E04-A8C7-6401D2072E02}" dt="2020-08-10T15:14:05.848" v="1336"/>
          <ac:grpSpMkLst>
            <pc:docMk/>
            <pc:sldMk cId="483845740" sldId="353"/>
            <ac:grpSpMk id="7" creationId="{FA894966-C16D-4F19-B59A-2110C79DD5BE}"/>
          </ac:grpSpMkLst>
        </pc:grpChg>
        <pc:grpChg chg="mod">
          <ac:chgData name="Sebastian Kokich" userId="e1e4e702-443c-4c09-9392-d406000e1445" providerId="ADAL" clId="{58DBF8A2-015F-4E04-A8C7-6401D2072E02}" dt="2020-08-10T15:14:05.848" v="1336"/>
          <ac:grpSpMkLst>
            <pc:docMk/>
            <pc:sldMk cId="483845740" sldId="353"/>
            <ac:grpSpMk id="9" creationId="{316813FE-F5CB-4CA4-80A0-E2A0235A71BE}"/>
          </ac:grpSpMkLst>
        </pc:grpChg>
        <pc:grpChg chg="mod">
          <ac:chgData name="Sebastian Kokich" userId="e1e4e702-443c-4c09-9392-d406000e1445" providerId="ADAL" clId="{58DBF8A2-015F-4E04-A8C7-6401D2072E02}" dt="2020-08-10T15:14:05.848" v="1336"/>
          <ac:grpSpMkLst>
            <pc:docMk/>
            <pc:sldMk cId="483845740" sldId="353"/>
            <ac:grpSpMk id="23" creationId="{2BC0E8C1-8489-456A-AB49-E851527C3C32}"/>
          </ac:grpSpMkLst>
        </pc:grpChg>
        <pc:grpChg chg="mod">
          <ac:chgData name="Sebastian Kokich" userId="e1e4e702-443c-4c09-9392-d406000e1445" providerId="ADAL" clId="{58DBF8A2-015F-4E04-A8C7-6401D2072E02}" dt="2020-08-10T15:14:05.848" v="1336"/>
          <ac:grpSpMkLst>
            <pc:docMk/>
            <pc:sldMk cId="483845740" sldId="353"/>
            <ac:grpSpMk id="30" creationId="{69E52146-B055-4675-A212-BC464827F2A7}"/>
          </ac:grpSpMkLst>
        </pc:grpChg>
        <pc:cxnChg chg="mod">
          <ac:chgData name="Sebastian Kokich" userId="e1e4e702-443c-4c09-9392-d406000e1445" providerId="ADAL" clId="{58DBF8A2-015F-4E04-A8C7-6401D2072E02}" dt="2020-08-10T15:14:05.848" v="1336"/>
          <ac:cxnSpMkLst>
            <pc:docMk/>
            <pc:sldMk cId="483845740" sldId="353"/>
            <ac:cxnSpMk id="21" creationId="{5DF59C5C-0659-4AE9-AD70-54C661C500FE}"/>
          </ac:cxnSpMkLst>
        </pc:cxnChg>
        <pc:cxnChg chg="mod">
          <ac:chgData name="Sebastian Kokich" userId="e1e4e702-443c-4c09-9392-d406000e1445" providerId="ADAL" clId="{58DBF8A2-015F-4E04-A8C7-6401D2072E02}" dt="2020-08-10T15:14:05.848" v="1336"/>
          <ac:cxnSpMkLst>
            <pc:docMk/>
            <pc:sldMk cId="483845740" sldId="353"/>
            <ac:cxnSpMk id="22" creationId="{1BE34147-95F0-465E-824A-C679ECE273C8}"/>
          </ac:cxnSpMkLst>
        </pc:cxnChg>
        <pc:cxnChg chg="mod">
          <ac:chgData name="Sebastian Kokich" userId="e1e4e702-443c-4c09-9392-d406000e1445" providerId="ADAL" clId="{58DBF8A2-015F-4E04-A8C7-6401D2072E02}" dt="2020-08-10T15:14:05.848" v="1336"/>
          <ac:cxnSpMkLst>
            <pc:docMk/>
            <pc:sldMk cId="483845740" sldId="353"/>
            <ac:cxnSpMk id="28" creationId="{69BF723D-927A-4BF9-9568-FEB6337E4483}"/>
          </ac:cxnSpMkLst>
        </pc:cxnChg>
        <pc:cxnChg chg="mod">
          <ac:chgData name="Sebastian Kokich" userId="e1e4e702-443c-4c09-9392-d406000e1445" providerId="ADAL" clId="{58DBF8A2-015F-4E04-A8C7-6401D2072E02}" dt="2020-08-10T15:14:05.848" v="1336"/>
          <ac:cxnSpMkLst>
            <pc:docMk/>
            <pc:sldMk cId="483845740" sldId="353"/>
            <ac:cxnSpMk id="29" creationId="{47221D87-DCAE-4753-9809-448CFBD974D2}"/>
          </ac:cxnSpMkLst>
        </pc:cxnChg>
      </pc:sldChg>
    </pc:docChg>
  </pc:docChgLst>
  <pc:docChgLst>
    <pc:chgData name="Dennis Blaufuss" userId="3b437ac7-848d-4b50-b82f-5bde3c3aa31e" providerId="ADAL" clId="{00BF20CA-16FC-4B7E-9977-744FF9A004E5}"/>
    <pc:docChg chg="undo redo custSel addSld delSld modSld sldOrd addMainMaster delMainMaster modMainMaster modSection modNotesMaster">
      <pc:chgData name="Dennis Blaufuss" userId="3b437ac7-848d-4b50-b82f-5bde3c3aa31e" providerId="ADAL" clId="{00BF20CA-16FC-4B7E-9977-744FF9A004E5}" dt="2020-08-11T07:33:40.047" v="1758"/>
      <pc:docMkLst>
        <pc:docMk/>
      </pc:docMkLst>
      <pc:sldChg chg="modSp mod">
        <pc:chgData name="Dennis Blaufuss" userId="3b437ac7-848d-4b50-b82f-5bde3c3aa31e" providerId="ADAL" clId="{00BF20CA-16FC-4B7E-9977-744FF9A004E5}" dt="2020-08-09T16:45:33.697" v="270"/>
        <pc:sldMkLst>
          <pc:docMk/>
          <pc:sldMk cId="4227917668" sldId="276"/>
        </pc:sldMkLst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227917668" sldId="276"/>
            <ac:spMk id="2" creationId="{007C9C7F-06F3-45E3-B42F-E1F05AD29213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227917668" sldId="276"/>
            <ac:spMk id="3" creationId="{F435C3D6-9C71-46A2-9BF7-2E5FA59F5EE2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227917668" sldId="276"/>
            <ac:spMk id="4" creationId="{E6201FFE-5E9E-4416-9E23-6A1E7A3E9238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227917668" sldId="276"/>
            <ac:spMk id="6" creationId="{A730D67C-01B8-424D-9666-1537D4AC3699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227917668" sldId="276"/>
            <ac:spMk id="9" creationId="{C332A869-24D5-4780-9A0C-1B105FD48F64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227917668" sldId="276"/>
            <ac:spMk id="11" creationId="{45D216B9-2D27-42C7-80D6-3CD2E11B5EFE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227917668" sldId="276"/>
            <ac:spMk id="13" creationId="{EBAEB4FE-3188-41AB-BAF8-6848AD0E133B}"/>
          </ac:spMkLst>
        </pc:spChg>
      </pc:sldChg>
      <pc:sldChg chg="addSp delSp modSp mod">
        <pc:chgData name="Dennis Blaufuss" userId="3b437ac7-848d-4b50-b82f-5bde3c3aa31e" providerId="ADAL" clId="{00BF20CA-16FC-4B7E-9977-744FF9A004E5}" dt="2020-08-10T20:35:13.574" v="1685" actId="1036"/>
        <pc:sldMkLst>
          <pc:docMk/>
          <pc:sldMk cId="118163070" sldId="277"/>
        </pc:sldMkLst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118163070" sldId="277"/>
            <ac:spMk id="2" creationId="{AAEAF0FE-EC98-4785-90DF-A76C959CE0BD}"/>
          </ac:spMkLst>
        </pc:spChg>
        <pc:spChg chg="mod">
          <ac:chgData name="Dennis Blaufuss" userId="3b437ac7-848d-4b50-b82f-5bde3c3aa31e" providerId="ADAL" clId="{00BF20CA-16FC-4B7E-9977-744FF9A004E5}" dt="2020-08-10T20:33:13.198" v="1610" actId="20577"/>
          <ac:spMkLst>
            <pc:docMk/>
            <pc:sldMk cId="118163070" sldId="277"/>
            <ac:spMk id="3" creationId="{E339D200-DBC5-4632-8E73-AF8554707DB5}"/>
          </ac:spMkLst>
        </pc:spChg>
        <pc:spChg chg="add del mod">
          <ac:chgData name="Dennis Blaufuss" userId="3b437ac7-848d-4b50-b82f-5bde3c3aa31e" providerId="ADAL" clId="{00BF20CA-16FC-4B7E-9977-744FF9A004E5}" dt="2020-08-10T20:33:17.331" v="1612" actId="478"/>
          <ac:spMkLst>
            <pc:docMk/>
            <pc:sldMk cId="118163070" sldId="277"/>
            <ac:spMk id="5" creationId="{DDE4CB42-8776-4D2A-AEBB-E6BC1A66E18D}"/>
          </ac:spMkLst>
        </pc:spChg>
        <pc:spChg chg="mod">
          <ac:chgData name="Dennis Blaufuss" userId="3b437ac7-848d-4b50-b82f-5bde3c3aa31e" providerId="ADAL" clId="{00BF20CA-16FC-4B7E-9977-744FF9A004E5}" dt="2020-08-10T20:35:13.574" v="1685" actId="1036"/>
          <ac:spMkLst>
            <pc:docMk/>
            <pc:sldMk cId="118163070" sldId="277"/>
            <ac:spMk id="23" creationId="{AECD608A-A73C-474D-91FE-4170E40DE4D5}"/>
          </ac:spMkLst>
        </pc:spChg>
        <pc:spChg chg="mod">
          <ac:chgData name="Dennis Blaufuss" userId="3b437ac7-848d-4b50-b82f-5bde3c3aa31e" providerId="ADAL" clId="{00BF20CA-16FC-4B7E-9977-744FF9A004E5}" dt="2020-08-10T20:35:13.574" v="1685" actId="1036"/>
          <ac:spMkLst>
            <pc:docMk/>
            <pc:sldMk cId="118163070" sldId="277"/>
            <ac:spMk id="24" creationId="{C68DF561-B0AC-4BDF-9CF0-3F02372FD00D}"/>
          </ac:spMkLst>
        </pc:spChg>
        <pc:spChg chg="mod">
          <ac:chgData name="Dennis Blaufuss" userId="3b437ac7-848d-4b50-b82f-5bde3c3aa31e" providerId="ADAL" clId="{00BF20CA-16FC-4B7E-9977-744FF9A004E5}" dt="2020-08-10T20:35:13.574" v="1685" actId="1036"/>
          <ac:spMkLst>
            <pc:docMk/>
            <pc:sldMk cId="118163070" sldId="277"/>
            <ac:spMk id="25" creationId="{AA35F529-4260-4322-9A8D-B2AFC4A3E5D8}"/>
          </ac:spMkLst>
        </pc:spChg>
        <pc:spChg chg="mod">
          <ac:chgData name="Dennis Blaufuss" userId="3b437ac7-848d-4b50-b82f-5bde3c3aa31e" providerId="ADAL" clId="{00BF20CA-16FC-4B7E-9977-744FF9A004E5}" dt="2020-08-10T20:35:13.574" v="1685" actId="1036"/>
          <ac:spMkLst>
            <pc:docMk/>
            <pc:sldMk cId="118163070" sldId="277"/>
            <ac:spMk id="26" creationId="{DBDF4299-251A-418F-80BA-8DCE438047B3}"/>
          </ac:spMkLst>
        </pc:spChg>
        <pc:spChg chg="mod">
          <ac:chgData name="Dennis Blaufuss" userId="3b437ac7-848d-4b50-b82f-5bde3c3aa31e" providerId="ADAL" clId="{00BF20CA-16FC-4B7E-9977-744FF9A004E5}" dt="2020-08-10T20:35:13.574" v="1685" actId="1036"/>
          <ac:spMkLst>
            <pc:docMk/>
            <pc:sldMk cId="118163070" sldId="277"/>
            <ac:spMk id="27" creationId="{39887D46-BCD2-4274-88E5-68924AD0DF0D}"/>
          </ac:spMkLst>
        </pc:spChg>
        <pc:spChg chg="mod">
          <ac:chgData name="Dennis Blaufuss" userId="3b437ac7-848d-4b50-b82f-5bde3c3aa31e" providerId="ADAL" clId="{00BF20CA-16FC-4B7E-9977-744FF9A004E5}" dt="2020-08-10T20:35:13.574" v="1685" actId="1036"/>
          <ac:spMkLst>
            <pc:docMk/>
            <pc:sldMk cId="118163070" sldId="277"/>
            <ac:spMk id="32" creationId="{CCCD4138-8D24-4BEB-BEB3-3BFDDE4E0EB7}"/>
          </ac:spMkLst>
        </pc:spChg>
        <pc:spChg chg="del">
          <ac:chgData name="Dennis Blaufuss" userId="3b437ac7-848d-4b50-b82f-5bde3c3aa31e" providerId="ADAL" clId="{00BF20CA-16FC-4B7E-9977-744FF9A004E5}" dt="2020-08-10T20:33:16.420" v="1611" actId="478"/>
          <ac:spMkLst>
            <pc:docMk/>
            <pc:sldMk cId="118163070" sldId="277"/>
            <ac:spMk id="33" creationId="{D5034EA7-1A55-48D7-A6EE-7A9305AF94F3}"/>
          </ac:spMkLst>
        </pc:spChg>
        <pc:cxnChg chg="mod">
          <ac:chgData name="Dennis Blaufuss" userId="3b437ac7-848d-4b50-b82f-5bde3c3aa31e" providerId="ADAL" clId="{00BF20CA-16FC-4B7E-9977-744FF9A004E5}" dt="2020-08-10T20:35:13.574" v="1685" actId="1036"/>
          <ac:cxnSpMkLst>
            <pc:docMk/>
            <pc:sldMk cId="118163070" sldId="277"/>
            <ac:cxnSpMk id="28" creationId="{7E57D22C-9383-4AB2-A5F6-2E5CB5B6124D}"/>
          </ac:cxnSpMkLst>
        </pc:cxnChg>
        <pc:cxnChg chg="mod">
          <ac:chgData name="Dennis Blaufuss" userId="3b437ac7-848d-4b50-b82f-5bde3c3aa31e" providerId="ADAL" clId="{00BF20CA-16FC-4B7E-9977-744FF9A004E5}" dt="2020-08-10T20:35:13.574" v="1685" actId="1036"/>
          <ac:cxnSpMkLst>
            <pc:docMk/>
            <pc:sldMk cId="118163070" sldId="277"/>
            <ac:cxnSpMk id="29" creationId="{26E6FF45-34CD-487E-95D2-1C623322E0A1}"/>
          </ac:cxnSpMkLst>
        </pc:cxnChg>
        <pc:cxnChg chg="mod">
          <ac:chgData name="Dennis Blaufuss" userId="3b437ac7-848d-4b50-b82f-5bde3c3aa31e" providerId="ADAL" clId="{00BF20CA-16FC-4B7E-9977-744FF9A004E5}" dt="2020-08-10T20:35:13.574" v="1685" actId="1036"/>
          <ac:cxnSpMkLst>
            <pc:docMk/>
            <pc:sldMk cId="118163070" sldId="277"/>
            <ac:cxnSpMk id="30" creationId="{69506207-3758-467F-85D9-1AFF8749BBA4}"/>
          </ac:cxnSpMkLst>
        </pc:cxnChg>
        <pc:cxnChg chg="mod">
          <ac:chgData name="Dennis Blaufuss" userId="3b437ac7-848d-4b50-b82f-5bde3c3aa31e" providerId="ADAL" clId="{00BF20CA-16FC-4B7E-9977-744FF9A004E5}" dt="2020-08-10T20:35:13.574" v="1685" actId="1036"/>
          <ac:cxnSpMkLst>
            <pc:docMk/>
            <pc:sldMk cId="118163070" sldId="277"/>
            <ac:cxnSpMk id="31" creationId="{75E75C61-87A0-4AF0-B721-B2E4857F9F4B}"/>
          </ac:cxnSpMkLst>
        </pc:cxnChg>
      </pc:sldChg>
      <pc:sldChg chg="modSp">
        <pc:chgData name="Dennis Blaufuss" userId="3b437ac7-848d-4b50-b82f-5bde3c3aa31e" providerId="ADAL" clId="{00BF20CA-16FC-4B7E-9977-744FF9A004E5}" dt="2020-08-09T16:45:33.697" v="270"/>
        <pc:sldMkLst>
          <pc:docMk/>
          <pc:sldMk cId="2519237611" sldId="278"/>
        </pc:sldMkLst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2519237611" sldId="278"/>
            <ac:spMk id="2" creationId="{AAEAF0FE-EC98-4785-90DF-A76C959CE0BD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2519237611" sldId="278"/>
            <ac:spMk id="3" creationId="{E339D200-DBC5-4632-8E73-AF8554707DB5}"/>
          </ac:spMkLst>
        </pc:spChg>
      </pc:sldChg>
      <pc:sldChg chg="modSp">
        <pc:chgData name="Dennis Blaufuss" userId="3b437ac7-848d-4b50-b82f-5bde3c3aa31e" providerId="ADAL" clId="{00BF20CA-16FC-4B7E-9977-744FF9A004E5}" dt="2020-08-09T16:45:33.697" v="270"/>
        <pc:sldMkLst>
          <pc:docMk/>
          <pc:sldMk cId="456222629" sldId="279"/>
        </pc:sldMkLst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56222629" sldId="279"/>
            <ac:spMk id="2" creationId="{007C9C7F-06F3-45E3-B42F-E1F05AD29213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56222629" sldId="279"/>
            <ac:spMk id="3" creationId="{F435C3D6-9C71-46A2-9BF7-2E5FA59F5EE2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56222629" sldId="279"/>
            <ac:spMk id="4" creationId="{E6201FFE-5E9E-4416-9E23-6A1E7A3E9238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56222629" sldId="279"/>
            <ac:spMk id="6" creationId="{A730D67C-01B8-424D-9666-1537D4AC3699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56222629" sldId="279"/>
            <ac:spMk id="9" creationId="{C332A869-24D5-4780-9A0C-1B105FD48F64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56222629" sldId="279"/>
            <ac:spMk id="11" creationId="{45D216B9-2D27-42C7-80D6-3CD2E11B5EFE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456222629" sldId="279"/>
            <ac:spMk id="13" creationId="{EBAEB4FE-3188-41AB-BAF8-6848AD0E133B}"/>
          </ac:spMkLst>
        </pc:spChg>
      </pc:sldChg>
      <pc:sldChg chg="modSp">
        <pc:chgData name="Dennis Blaufuss" userId="3b437ac7-848d-4b50-b82f-5bde3c3aa31e" providerId="ADAL" clId="{00BF20CA-16FC-4B7E-9977-744FF9A004E5}" dt="2020-08-09T16:45:33.697" v="270"/>
        <pc:sldMkLst>
          <pc:docMk/>
          <pc:sldMk cId="1805176292" sldId="280"/>
        </pc:sldMkLst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1805176292" sldId="280"/>
            <ac:spMk id="2" creationId="{007C9C7F-06F3-45E3-B42F-E1F05AD29213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1805176292" sldId="280"/>
            <ac:spMk id="3" creationId="{F435C3D6-9C71-46A2-9BF7-2E5FA59F5EE2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1805176292" sldId="280"/>
            <ac:spMk id="4" creationId="{E6201FFE-5E9E-4416-9E23-6A1E7A3E9238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1805176292" sldId="280"/>
            <ac:spMk id="6" creationId="{A730D67C-01B8-424D-9666-1537D4AC3699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1805176292" sldId="280"/>
            <ac:spMk id="9" creationId="{C332A869-24D5-4780-9A0C-1B105FD48F64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1805176292" sldId="280"/>
            <ac:spMk id="11" creationId="{45D216B9-2D27-42C7-80D6-3CD2E11B5EFE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1805176292" sldId="280"/>
            <ac:spMk id="13" creationId="{EBAEB4FE-3188-41AB-BAF8-6848AD0E133B}"/>
          </ac:spMkLst>
        </pc:spChg>
      </pc:sldChg>
      <pc:sldChg chg="modSp">
        <pc:chgData name="Dennis Blaufuss" userId="3b437ac7-848d-4b50-b82f-5bde3c3aa31e" providerId="ADAL" clId="{00BF20CA-16FC-4B7E-9977-744FF9A004E5}" dt="2020-08-09T16:45:33.697" v="270"/>
        <pc:sldMkLst>
          <pc:docMk/>
          <pc:sldMk cId="3109010342" sldId="281"/>
        </pc:sldMkLst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109010342" sldId="281"/>
            <ac:spMk id="2" creationId="{007C9C7F-06F3-45E3-B42F-E1F05AD29213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109010342" sldId="281"/>
            <ac:spMk id="3" creationId="{F435C3D6-9C71-46A2-9BF7-2E5FA59F5EE2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109010342" sldId="281"/>
            <ac:spMk id="4" creationId="{E6201FFE-5E9E-4416-9E23-6A1E7A3E9238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109010342" sldId="281"/>
            <ac:spMk id="6" creationId="{A730D67C-01B8-424D-9666-1537D4AC3699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109010342" sldId="281"/>
            <ac:spMk id="9" creationId="{C332A869-24D5-4780-9A0C-1B105FD48F64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109010342" sldId="281"/>
            <ac:spMk id="11" creationId="{45D216B9-2D27-42C7-80D6-3CD2E11B5EFE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109010342" sldId="281"/>
            <ac:spMk id="13" creationId="{EBAEB4FE-3188-41AB-BAF8-6848AD0E133B}"/>
          </ac:spMkLst>
        </pc:spChg>
      </pc:sldChg>
      <pc:sldChg chg="modSp">
        <pc:chgData name="Dennis Blaufuss" userId="3b437ac7-848d-4b50-b82f-5bde3c3aa31e" providerId="ADAL" clId="{00BF20CA-16FC-4B7E-9977-744FF9A004E5}" dt="2020-08-09T16:45:33.697" v="270"/>
        <pc:sldMkLst>
          <pc:docMk/>
          <pc:sldMk cId="3239354221" sldId="282"/>
        </pc:sldMkLst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239354221" sldId="282"/>
            <ac:spMk id="2" creationId="{007C9C7F-06F3-45E3-B42F-E1F05AD29213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239354221" sldId="282"/>
            <ac:spMk id="3" creationId="{F435C3D6-9C71-46A2-9BF7-2E5FA59F5EE2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239354221" sldId="282"/>
            <ac:spMk id="4" creationId="{E6201FFE-5E9E-4416-9E23-6A1E7A3E9238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239354221" sldId="282"/>
            <ac:spMk id="6" creationId="{A730D67C-01B8-424D-9666-1537D4AC3699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239354221" sldId="282"/>
            <ac:spMk id="9" creationId="{C332A869-24D5-4780-9A0C-1B105FD48F64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239354221" sldId="282"/>
            <ac:spMk id="11" creationId="{45D216B9-2D27-42C7-80D6-3CD2E11B5EFE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239354221" sldId="282"/>
            <ac:spMk id="13" creationId="{EBAEB4FE-3188-41AB-BAF8-6848AD0E133B}"/>
          </ac:spMkLst>
        </pc:spChg>
      </pc:sldChg>
      <pc:sldChg chg="addSp delSp modSp mod">
        <pc:chgData name="Dennis Blaufuss" userId="3b437ac7-848d-4b50-b82f-5bde3c3aa31e" providerId="ADAL" clId="{00BF20CA-16FC-4B7E-9977-744FF9A004E5}" dt="2020-08-10T20:33:28.016" v="1614"/>
        <pc:sldMkLst>
          <pc:docMk/>
          <pc:sldMk cId="2509759795" sldId="283"/>
        </pc:sldMkLst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2509759795" sldId="283"/>
            <ac:spMk id="2" creationId="{AAEAF0FE-EC98-4785-90DF-A76C959CE0BD}"/>
          </ac:spMkLst>
        </pc:spChg>
        <pc:spChg chg="mod">
          <ac:chgData name="Dennis Blaufuss" userId="3b437ac7-848d-4b50-b82f-5bde3c3aa31e" providerId="ADAL" clId="{00BF20CA-16FC-4B7E-9977-744FF9A004E5}" dt="2020-08-10T20:33:28.016" v="1614"/>
          <ac:spMkLst>
            <pc:docMk/>
            <pc:sldMk cId="2509759795" sldId="283"/>
            <ac:spMk id="3" creationId="{E339D200-DBC5-4632-8E73-AF8554707DB5}"/>
          </ac:spMkLst>
        </pc:spChg>
        <pc:spChg chg="del">
          <ac:chgData name="Dennis Blaufuss" userId="3b437ac7-848d-4b50-b82f-5bde3c3aa31e" providerId="ADAL" clId="{00BF20CA-16FC-4B7E-9977-744FF9A004E5}" dt="2020-08-10T20:29:40.325" v="1553" actId="478"/>
          <ac:spMkLst>
            <pc:docMk/>
            <pc:sldMk cId="2509759795" sldId="283"/>
            <ac:spMk id="30" creationId="{A46B0B7F-4C02-40F0-95C1-96D98587D70C}"/>
          </ac:spMkLst>
        </pc:spChg>
        <pc:spChg chg="del">
          <ac:chgData name="Dennis Blaufuss" userId="3b437ac7-848d-4b50-b82f-5bde3c3aa31e" providerId="ADAL" clId="{00BF20CA-16FC-4B7E-9977-744FF9A004E5}" dt="2020-08-10T20:29:48.875" v="1554" actId="478"/>
          <ac:spMkLst>
            <pc:docMk/>
            <pc:sldMk cId="2509759795" sldId="283"/>
            <ac:spMk id="32" creationId="{98B78519-8767-453A-9235-5EDE7D7A703D}"/>
          </ac:spMkLst>
        </pc:spChg>
        <pc:spChg chg="mod">
          <ac:chgData name="Dennis Blaufuss" userId="3b437ac7-848d-4b50-b82f-5bde3c3aa31e" providerId="ADAL" clId="{00BF20CA-16FC-4B7E-9977-744FF9A004E5}" dt="2020-08-10T20:29:55.594" v="1555" actId="165"/>
          <ac:spMkLst>
            <pc:docMk/>
            <pc:sldMk cId="2509759795" sldId="283"/>
            <ac:spMk id="33" creationId="{8DEB0DAC-62E6-46B8-91E4-D145F5BE25C9}"/>
          </ac:spMkLst>
        </pc:spChg>
        <pc:spChg chg="mod">
          <ac:chgData name="Dennis Blaufuss" userId="3b437ac7-848d-4b50-b82f-5bde3c3aa31e" providerId="ADAL" clId="{00BF20CA-16FC-4B7E-9977-744FF9A004E5}" dt="2020-08-10T20:29:55.594" v="1555" actId="165"/>
          <ac:spMkLst>
            <pc:docMk/>
            <pc:sldMk cId="2509759795" sldId="283"/>
            <ac:spMk id="34" creationId="{F32BC675-8423-4671-BB56-F71CD6B8A397}"/>
          </ac:spMkLst>
        </pc:spChg>
        <pc:spChg chg="mod">
          <ac:chgData name="Dennis Blaufuss" userId="3b437ac7-848d-4b50-b82f-5bde3c3aa31e" providerId="ADAL" clId="{00BF20CA-16FC-4B7E-9977-744FF9A004E5}" dt="2020-08-10T20:29:55.594" v="1555" actId="165"/>
          <ac:spMkLst>
            <pc:docMk/>
            <pc:sldMk cId="2509759795" sldId="283"/>
            <ac:spMk id="35" creationId="{CB3090E5-CD04-4F8F-A2DF-2AC80AC57214}"/>
          </ac:spMkLst>
        </pc:spChg>
        <pc:spChg chg="mod">
          <ac:chgData name="Dennis Blaufuss" userId="3b437ac7-848d-4b50-b82f-5bde3c3aa31e" providerId="ADAL" clId="{00BF20CA-16FC-4B7E-9977-744FF9A004E5}" dt="2020-08-10T20:29:55.594" v="1555" actId="165"/>
          <ac:spMkLst>
            <pc:docMk/>
            <pc:sldMk cId="2509759795" sldId="283"/>
            <ac:spMk id="36" creationId="{FBEA6F4E-865F-4CE5-BF2B-D659906629BE}"/>
          </ac:spMkLst>
        </pc:spChg>
        <pc:spChg chg="mod">
          <ac:chgData name="Dennis Blaufuss" userId="3b437ac7-848d-4b50-b82f-5bde3c3aa31e" providerId="ADAL" clId="{00BF20CA-16FC-4B7E-9977-744FF9A004E5}" dt="2020-08-10T20:29:55.594" v="1555" actId="165"/>
          <ac:spMkLst>
            <pc:docMk/>
            <pc:sldMk cId="2509759795" sldId="283"/>
            <ac:spMk id="37" creationId="{4EFD065D-D065-482C-986B-C9C5C40C9E6F}"/>
          </ac:spMkLst>
        </pc:spChg>
        <pc:spChg chg="mod">
          <ac:chgData name="Dennis Blaufuss" userId="3b437ac7-848d-4b50-b82f-5bde3c3aa31e" providerId="ADAL" clId="{00BF20CA-16FC-4B7E-9977-744FF9A004E5}" dt="2020-08-10T20:29:55.594" v="1555" actId="165"/>
          <ac:spMkLst>
            <pc:docMk/>
            <pc:sldMk cId="2509759795" sldId="283"/>
            <ac:spMk id="38" creationId="{B29C4657-5B3A-4738-82D3-67058DFDC810}"/>
          </ac:spMkLst>
        </pc:spChg>
        <pc:spChg chg="mod">
          <ac:chgData name="Dennis Blaufuss" userId="3b437ac7-848d-4b50-b82f-5bde3c3aa31e" providerId="ADAL" clId="{00BF20CA-16FC-4B7E-9977-744FF9A004E5}" dt="2020-08-10T20:29:55.594" v="1555" actId="165"/>
          <ac:spMkLst>
            <pc:docMk/>
            <pc:sldMk cId="2509759795" sldId="283"/>
            <ac:spMk id="39" creationId="{6890EAA1-EBC4-4455-8041-D98C388A24CC}"/>
          </ac:spMkLst>
        </pc:spChg>
        <pc:spChg chg="mod">
          <ac:chgData name="Dennis Blaufuss" userId="3b437ac7-848d-4b50-b82f-5bde3c3aa31e" providerId="ADAL" clId="{00BF20CA-16FC-4B7E-9977-744FF9A004E5}" dt="2020-08-10T20:29:55.594" v="1555" actId="165"/>
          <ac:spMkLst>
            <pc:docMk/>
            <pc:sldMk cId="2509759795" sldId="283"/>
            <ac:spMk id="40" creationId="{1B3B589F-ABED-4FC5-9B0E-AC55245A3136}"/>
          </ac:spMkLst>
        </pc:spChg>
        <pc:spChg chg="mod">
          <ac:chgData name="Dennis Blaufuss" userId="3b437ac7-848d-4b50-b82f-5bde3c3aa31e" providerId="ADAL" clId="{00BF20CA-16FC-4B7E-9977-744FF9A004E5}" dt="2020-08-10T20:29:55.594" v="1555" actId="165"/>
          <ac:spMkLst>
            <pc:docMk/>
            <pc:sldMk cId="2509759795" sldId="283"/>
            <ac:spMk id="41" creationId="{F2E1AF3D-25A9-4DBC-A20E-60805766DBD4}"/>
          </ac:spMkLst>
        </pc:spChg>
        <pc:spChg chg="mod">
          <ac:chgData name="Dennis Blaufuss" userId="3b437ac7-848d-4b50-b82f-5bde3c3aa31e" providerId="ADAL" clId="{00BF20CA-16FC-4B7E-9977-744FF9A004E5}" dt="2020-08-10T20:29:55.594" v="1555" actId="165"/>
          <ac:spMkLst>
            <pc:docMk/>
            <pc:sldMk cId="2509759795" sldId="283"/>
            <ac:spMk id="42" creationId="{A6DF1BFF-AFAA-4F8B-8882-3E45AA5098F9}"/>
          </ac:spMkLst>
        </pc:spChg>
        <pc:spChg chg="mod">
          <ac:chgData name="Dennis Blaufuss" userId="3b437ac7-848d-4b50-b82f-5bde3c3aa31e" providerId="ADAL" clId="{00BF20CA-16FC-4B7E-9977-744FF9A004E5}" dt="2020-08-10T20:29:58.905" v="1557"/>
          <ac:spMkLst>
            <pc:docMk/>
            <pc:sldMk cId="2509759795" sldId="283"/>
            <ac:spMk id="44" creationId="{9562D550-4BDC-4F10-A5E2-557EE11E356F}"/>
          </ac:spMkLst>
        </pc:spChg>
        <pc:spChg chg="mod">
          <ac:chgData name="Dennis Blaufuss" userId="3b437ac7-848d-4b50-b82f-5bde3c3aa31e" providerId="ADAL" clId="{00BF20CA-16FC-4B7E-9977-744FF9A004E5}" dt="2020-08-10T20:29:58.905" v="1557"/>
          <ac:spMkLst>
            <pc:docMk/>
            <pc:sldMk cId="2509759795" sldId="283"/>
            <ac:spMk id="46" creationId="{92103E09-CF51-40F2-AF1A-16C007BEA7D7}"/>
          </ac:spMkLst>
        </pc:spChg>
        <pc:spChg chg="mod">
          <ac:chgData name="Dennis Blaufuss" userId="3b437ac7-848d-4b50-b82f-5bde3c3aa31e" providerId="ADAL" clId="{00BF20CA-16FC-4B7E-9977-744FF9A004E5}" dt="2020-08-10T20:29:58.905" v="1557"/>
          <ac:spMkLst>
            <pc:docMk/>
            <pc:sldMk cId="2509759795" sldId="283"/>
            <ac:spMk id="47" creationId="{774A107E-5965-4205-9429-6246FD182CFE}"/>
          </ac:spMkLst>
        </pc:spChg>
        <pc:spChg chg="mod">
          <ac:chgData name="Dennis Blaufuss" userId="3b437ac7-848d-4b50-b82f-5bde3c3aa31e" providerId="ADAL" clId="{00BF20CA-16FC-4B7E-9977-744FF9A004E5}" dt="2020-08-10T20:29:58.905" v="1557"/>
          <ac:spMkLst>
            <pc:docMk/>
            <pc:sldMk cId="2509759795" sldId="283"/>
            <ac:spMk id="48" creationId="{27DD42C2-46D1-41AD-B2A1-09B1E5C3A566}"/>
          </ac:spMkLst>
        </pc:spChg>
        <pc:spChg chg="mod">
          <ac:chgData name="Dennis Blaufuss" userId="3b437ac7-848d-4b50-b82f-5bde3c3aa31e" providerId="ADAL" clId="{00BF20CA-16FC-4B7E-9977-744FF9A004E5}" dt="2020-08-10T20:29:58.905" v="1557"/>
          <ac:spMkLst>
            <pc:docMk/>
            <pc:sldMk cId="2509759795" sldId="283"/>
            <ac:spMk id="49" creationId="{31E7A8FA-A9A8-46B6-B863-1831A5D98DAF}"/>
          </ac:spMkLst>
        </pc:spChg>
        <pc:spChg chg="mod">
          <ac:chgData name="Dennis Blaufuss" userId="3b437ac7-848d-4b50-b82f-5bde3c3aa31e" providerId="ADAL" clId="{00BF20CA-16FC-4B7E-9977-744FF9A004E5}" dt="2020-08-10T20:29:58.905" v="1557"/>
          <ac:spMkLst>
            <pc:docMk/>
            <pc:sldMk cId="2509759795" sldId="283"/>
            <ac:spMk id="50" creationId="{9637A323-F15D-44C6-A2E6-AD1AE061E64F}"/>
          </ac:spMkLst>
        </pc:spChg>
        <pc:spChg chg="mod">
          <ac:chgData name="Dennis Blaufuss" userId="3b437ac7-848d-4b50-b82f-5bde3c3aa31e" providerId="ADAL" clId="{00BF20CA-16FC-4B7E-9977-744FF9A004E5}" dt="2020-08-10T20:29:58.905" v="1557"/>
          <ac:spMkLst>
            <pc:docMk/>
            <pc:sldMk cId="2509759795" sldId="283"/>
            <ac:spMk id="51" creationId="{DBC377ED-FE65-4171-B3CD-6B8C4E36C7C7}"/>
          </ac:spMkLst>
        </pc:spChg>
        <pc:spChg chg="mod">
          <ac:chgData name="Dennis Blaufuss" userId="3b437ac7-848d-4b50-b82f-5bde3c3aa31e" providerId="ADAL" clId="{00BF20CA-16FC-4B7E-9977-744FF9A004E5}" dt="2020-08-10T20:29:58.905" v="1557"/>
          <ac:spMkLst>
            <pc:docMk/>
            <pc:sldMk cId="2509759795" sldId="283"/>
            <ac:spMk id="52" creationId="{B6623CA7-1761-4900-93D3-686B5F23BE69}"/>
          </ac:spMkLst>
        </pc:spChg>
        <pc:spChg chg="mod">
          <ac:chgData name="Dennis Blaufuss" userId="3b437ac7-848d-4b50-b82f-5bde3c3aa31e" providerId="ADAL" clId="{00BF20CA-16FC-4B7E-9977-744FF9A004E5}" dt="2020-08-10T20:29:58.905" v="1557"/>
          <ac:spMkLst>
            <pc:docMk/>
            <pc:sldMk cId="2509759795" sldId="283"/>
            <ac:spMk id="53" creationId="{DFF8390E-4AB4-49DC-BA8F-A511036EF99C}"/>
          </ac:spMkLst>
        </pc:spChg>
        <pc:grpChg chg="add mod">
          <ac:chgData name="Dennis Blaufuss" userId="3b437ac7-848d-4b50-b82f-5bde3c3aa31e" providerId="ADAL" clId="{00BF20CA-16FC-4B7E-9977-744FF9A004E5}" dt="2020-08-10T20:30:14.455" v="1559" actId="164"/>
          <ac:grpSpMkLst>
            <pc:docMk/>
            <pc:sldMk cId="2509759795" sldId="283"/>
            <ac:grpSpMk id="4" creationId="{6864762D-4826-4D5E-8F87-BD2B25DC581A}"/>
          </ac:grpSpMkLst>
        </pc:grpChg>
        <pc:grpChg chg="del">
          <ac:chgData name="Dennis Blaufuss" userId="3b437ac7-848d-4b50-b82f-5bde3c3aa31e" providerId="ADAL" clId="{00BF20CA-16FC-4B7E-9977-744FF9A004E5}" dt="2020-08-10T20:29:55.594" v="1555" actId="165"/>
          <ac:grpSpMkLst>
            <pc:docMk/>
            <pc:sldMk cId="2509759795" sldId="283"/>
            <ac:grpSpMk id="27" creationId="{9F2ABA1F-B600-4DCE-AD3B-5741BE800DA3}"/>
          </ac:grpSpMkLst>
        </pc:grpChg>
        <pc:grpChg chg="mod topLvl">
          <ac:chgData name="Dennis Blaufuss" userId="3b437ac7-848d-4b50-b82f-5bde3c3aa31e" providerId="ADAL" clId="{00BF20CA-16FC-4B7E-9977-744FF9A004E5}" dt="2020-08-10T20:30:14.455" v="1559" actId="164"/>
          <ac:grpSpMkLst>
            <pc:docMk/>
            <pc:sldMk cId="2509759795" sldId="283"/>
            <ac:grpSpMk id="28" creationId="{668426F8-002C-4E90-A061-04D41D3E5219}"/>
          </ac:grpSpMkLst>
        </pc:grpChg>
        <pc:grpChg chg="del">
          <ac:chgData name="Dennis Blaufuss" userId="3b437ac7-848d-4b50-b82f-5bde3c3aa31e" providerId="ADAL" clId="{00BF20CA-16FC-4B7E-9977-744FF9A004E5}" dt="2020-08-10T20:29:40.325" v="1553" actId="478"/>
          <ac:grpSpMkLst>
            <pc:docMk/>
            <pc:sldMk cId="2509759795" sldId="283"/>
            <ac:grpSpMk id="29" creationId="{CE4EE3CA-E483-4F7F-9EF2-468A7E2CEEA7}"/>
          </ac:grpSpMkLst>
        </pc:grpChg>
        <pc:grpChg chg="del mod topLvl">
          <ac:chgData name="Dennis Blaufuss" userId="3b437ac7-848d-4b50-b82f-5bde3c3aa31e" providerId="ADAL" clId="{00BF20CA-16FC-4B7E-9977-744FF9A004E5}" dt="2020-08-10T20:29:57.675" v="1556" actId="478"/>
          <ac:grpSpMkLst>
            <pc:docMk/>
            <pc:sldMk cId="2509759795" sldId="283"/>
            <ac:grpSpMk id="31" creationId="{3ECDC848-5D30-44AA-8338-1545A70B1678}"/>
          </ac:grpSpMkLst>
        </pc:grpChg>
        <pc:grpChg chg="add mod">
          <ac:chgData name="Dennis Blaufuss" userId="3b437ac7-848d-4b50-b82f-5bde3c3aa31e" providerId="ADAL" clId="{00BF20CA-16FC-4B7E-9977-744FF9A004E5}" dt="2020-08-10T20:30:14.455" v="1559" actId="164"/>
          <ac:grpSpMkLst>
            <pc:docMk/>
            <pc:sldMk cId="2509759795" sldId="283"/>
            <ac:grpSpMk id="43" creationId="{DC1388E8-8E79-4806-9316-96994562FF4B}"/>
          </ac:grpSpMkLst>
        </pc:grpChg>
        <pc:grpChg chg="mod">
          <ac:chgData name="Dennis Blaufuss" userId="3b437ac7-848d-4b50-b82f-5bde3c3aa31e" providerId="ADAL" clId="{00BF20CA-16FC-4B7E-9977-744FF9A004E5}" dt="2020-08-10T20:29:58.905" v="1557"/>
          <ac:grpSpMkLst>
            <pc:docMk/>
            <pc:sldMk cId="2509759795" sldId="283"/>
            <ac:grpSpMk id="45" creationId="{37D6E90F-9528-4C32-9636-CB78F9165AA1}"/>
          </ac:grpSpMkLst>
        </pc:grpChg>
      </pc:sldChg>
      <pc:sldChg chg="addSp delSp modSp mod">
        <pc:chgData name="Dennis Blaufuss" userId="3b437ac7-848d-4b50-b82f-5bde3c3aa31e" providerId="ADAL" clId="{00BF20CA-16FC-4B7E-9977-744FF9A004E5}" dt="2020-08-10T20:39:08.659" v="1756" actId="20577"/>
        <pc:sldMkLst>
          <pc:docMk/>
          <pc:sldMk cId="3835826080" sldId="284"/>
        </pc:sldMkLst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835826080" sldId="284"/>
            <ac:spMk id="2" creationId="{AAEAF0FE-EC98-4785-90DF-A76C959CE0BD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3835826080" sldId="284"/>
            <ac:spMk id="3" creationId="{E339D200-DBC5-4632-8E73-AF8554707DB5}"/>
          </ac:spMkLst>
        </pc:spChg>
        <pc:spChg chg="mod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18" creationId="{233DA7F2-8528-4689-ABF7-635A1CCE6D46}"/>
          </ac:spMkLst>
        </pc:spChg>
        <pc:spChg chg="mod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19" creationId="{7E0500AF-EFA6-4251-BD9F-A9A8195CF2D1}"/>
          </ac:spMkLst>
        </pc:spChg>
        <pc:spChg chg="mod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20" creationId="{1393C48B-DE4D-4C33-8F3A-805A85B597A7}"/>
          </ac:spMkLst>
        </pc:spChg>
        <pc:spChg chg="mod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21" creationId="{903F5103-8BDE-4943-AADF-5FDA820AAA2C}"/>
          </ac:spMkLst>
        </pc:spChg>
        <pc:spChg chg="mod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22" creationId="{35AA334F-A2BA-4555-B815-910EC5473009}"/>
          </ac:spMkLst>
        </pc:spChg>
        <pc:spChg chg="mod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23" creationId="{A0CF3142-DC19-4F50-BFDB-8D361034620A}"/>
          </ac:spMkLst>
        </pc:spChg>
        <pc:spChg chg="mod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24" creationId="{90C95D56-B046-4077-BCE6-7A326EF673AE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25" creationId="{0D756EFC-1FF4-44C2-A395-FC07C20C24C1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26" creationId="{C93E7C6E-AE5B-4EBB-98A2-670219D5A052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27" creationId="{AF53F2D2-8CE9-4D1D-A1DA-53833C1CE5AE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28" creationId="{9B06FA72-F739-4E81-B580-A3E2953FCF0F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29" creationId="{4955B545-A8BE-4A16-8F62-40984B9675AD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30" creationId="{CB21DE63-BA0C-4EB4-98B9-E70340ECECDD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31" creationId="{91F1D828-C6E0-40B6-95C2-84BC2B529E2A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32" creationId="{1D60EC88-30DD-4B00-A600-1ACE934308A3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33" creationId="{4B871792-C895-47C7-A6D9-9CE47FC51C42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34" creationId="{5AB01A62-D40B-409E-8F66-C6BA2895C52A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35" creationId="{226CAE78-BAC9-4D7F-888A-CB25AD915196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36" creationId="{3F6B152A-C1B6-4769-8A5F-3B42EFC5452D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37" creationId="{7AC5300D-4821-4BF1-8C75-9552341E6962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38" creationId="{70FFAEA8-A3B4-41F9-8DB4-A21CCAA2DB4C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39" creationId="{6F1663D7-37EB-47EB-9167-4EA91819775F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40" creationId="{E4D87F57-4A01-47A8-9F01-C84C98E9950C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41" creationId="{0535E65D-D0C0-4717-84A7-7314BB3AD43E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42" creationId="{BAFBCF58-D474-450C-8E14-DD472021D0AB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43" creationId="{A1F418C7-25BF-4638-90F9-8242C8119270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44" creationId="{B14E25C5-39E0-4FD7-9EC1-6DFA33143744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45" creationId="{8F09DAD4-228E-4C5E-9566-B291482B394E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46" creationId="{1DA2CC87-8F52-4009-ABC8-6B4C1A972F51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47" creationId="{5E9F7FD2-EEB3-4E4E-91F2-92FD602AE9E8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48" creationId="{EECFDCCF-7D93-4059-8791-4BB6F0B37BE6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49" creationId="{2DABC458-69F3-4558-80DC-A1F0898B6BE4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50" creationId="{C884E2C5-D92E-4EAF-B8ED-2B31DF703189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51" creationId="{5DF990A3-FED7-4A15-9127-D866190B45B1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52" creationId="{0B11483C-6047-4577-B2A8-12591DD1491E}"/>
          </ac:spMkLst>
        </pc:spChg>
        <pc:spChg chg="mod">
          <ac:chgData name="Dennis Blaufuss" userId="3b437ac7-848d-4b50-b82f-5bde3c3aa31e" providerId="ADAL" clId="{00BF20CA-16FC-4B7E-9977-744FF9A004E5}" dt="2020-08-09T19:16:19.578" v="1057" actId="165"/>
          <ac:spMkLst>
            <pc:docMk/>
            <pc:sldMk cId="3835826080" sldId="284"/>
            <ac:spMk id="53" creationId="{1BDAA2B2-FD33-4A3E-900C-41BE25104FBB}"/>
          </ac:spMkLst>
        </pc:spChg>
        <pc:spChg chg="mod topLvl">
          <ac:chgData name="Dennis Blaufuss" userId="3b437ac7-848d-4b50-b82f-5bde3c3aa31e" providerId="ADAL" clId="{00BF20CA-16FC-4B7E-9977-744FF9A004E5}" dt="2020-08-10T20:39:08.659" v="1756" actId="20577"/>
          <ac:spMkLst>
            <pc:docMk/>
            <pc:sldMk cId="3835826080" sldId="284"/>
            <ac:spMk id="54" creationId="{11FB665B-B4F6-422E-9958-40497B78D628}"/>
          </ac:spMkLst>
        </pc:spChg>
        <pc:spChg chg="mod topLvl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55" creationId="{E7270EF4-A5A7-4AE2-9227-CFAA2C71767F}"/>
          </ac:spMkLst>
        </pc:spChg>
        <pc:spChg chg="mod topLvl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56" creationId="{9DA55622-6C09-4F9E-9DE7-45BB35CF7BFE}"/>
          </ac:spMkLst>
        </pc:spChg>
        <pc:spChg chg="mod topLvl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57" creationId="{0AAC8441-7699-4727-8CD7-0A717B3F6FFA}"/>
          </ac:spMkLst>
        </pc:spChg>
        <pc:spChg chg="mod topLvl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58" creationId="{C24F2B02-8FD3-47F1-81B4-BA2CB1DC0627}"/>
          </ac:spMkLst>
        </pc:spChg>
        <pc:spChg chg="add del mod topLvl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59" creationId="{015070C4-78BE-48A3-9AC2-0F33CCBD967E}"/>
          </ac:spMkLst>
        </pc:spChg>
        <pc:spChg chg="mod topLvl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60" creationId="{31602B21-8F87-4C76-A80A-8608583318C4}"/>
          </ac:spMkLst>
        </pc:spChg>
        <pc:spChg chg="mod topLvl">
          <ac:chgData name="Dennis Blaufuss" userId="3b437ac7-848d-4b50-b82f-5bde3c3aa31e" providerId="ADAL" clId="{00BF20CA-16FC-4B7E-9977-744FF9A004E5}" dt="2020-08-09T19:25:37.937" v="1534" actId="1035"/>
          <ac:spMkLst>
            <pc:docMk/>
            <pc:sldMk cId="3835826080" sldId="284"/>
            <ac:spMk id="61" creationId="{094F1574-8705-416A-9021-BDAD9B94D1E3}"/>
          </ac:spMkLst>
        </pc:spChg>
        <pc:spChg chg="add mod topLvl">
          <ac:chgData name="Dennis Blaufuss" userId="3b437ac7-848d-4b50-b82f-5bde3c3aa31e" providerId="ADAL" clId="{00BF20CA-16FC-4B7E-9977-744FF9A004E5}" dt="2020-08-09T19:25:52.671" v="1535" actId="165"/>
          <ac:spMkLst>
            <pc:docMk/>
            <pc:sldMk cId="3835826080" sldId="284"/>
            <ac:spMk id="62" creationId="{6161E013-40FC-45D5-BDA6-C45D011840B7}"/>
          </ac:spMkLst>
        </pc:spChg>
        <pc:spChg chg="add mod topLvl">
          <ac:chgData name="Dennis Blaufuss" userId="3b437ac7-848d-4b50-b82f-5bde3c3aa31e" providerId="ADAL" clId="{00BF20CA-16FC-4B7E-9977-744FF9A004E5}" dt="2020-08-09T19:25:52.671" v="1535" actId="165"/>
          <ac:spMkLst>
            <pc:docMk/>
            <pc:sldMk cId="3835826080" sldId="284"/>
            <ac:spMk id="63" creationId="{D4442555-E880-4F08-862E-3011F248AB75}"/>
          </ac:spMkLst>
        </pc:spChg>
        <pc:spChg chg="mod">
          <ac:chgData name="Dennis Blaufuss" userId="3b437ac7-848d-4b50-b82f-5bde3c3aa31e" providerId="ADAL" clId="{00BF20CA-16FC-4B7E-9977-744FF9A004E5}" dt="2020-08-09T19:25:52.671" v="1535" actId="165"/>
          <ac:spMkLst>
            <pc:docMk/>
            <pc:sldMk cId="3835826080" sldId="284"/>
            <ac:spMk id="65" creationId="{A59FA344-E469-4E4B-B7FE-52C161F737E2}"/>
          </ac:spMkLst>
        </pc:spChg>
        <pc:spChg chg="mod">
          <ac:chgData name="Dennis Blaufuss" userId="3b437ac7-848d-4b50-b82f-5bde3c3aa31e" providerId="ADAL" clId="{00BF20CA-16FC-4B7E-9977-744FF9A004E5}" dt="2020-08-09T19:25:52.671" v="1535" actId="165"/>
          <ac:spMkLst>
            <pc:docMk/>
            <pc:sldMk cId="3835826080" sldId="284"/>
            <ac:spMk id="66" creationId="{7F252760-402B-4AB6-9A63-ECB2099CFF27}"/>
          </ac:spMkLst>
        </pc:spChg>
        <pc:spChg chg="mod">
          <ac:chgData name="Dennis Blaufuss" userId="3b437ac7-848d-4b50-b82f-5bde3c3aa31e" providerId="ADAL" clId="{00BF20CA-16FC-4B7E-9977-744FF9A004E5}" dt="2020-08-09T19:25:52.671" v="1535" actId="165"/>
          <ac:spMkLst>
            <pc:docMk/>
            <pc:sldMk cId="3835826080" sldId="284"/>
            <ac:spMk id="67" creationId="{39BCC8BE-E9E1-44F1-8105-9C9367300EF3}"/>
          </ac:spMkLst>
        </pc:spChg>
        <pc:spChg chg="mod">
          <ac:chgData name="Dennis Blaufuss" userId="3b437ac7-848d-4b50-b82f-5bde3c3aa31e" providerId="ADAL" clId="{00BF20CA-16FC-4B7E-9977-744FF9A004E5}" dt="2020-08-09T19:25:52.671" v="1535" actId="165"/>
          <ac:spMkLst>
            <pc:docMk/>
            <pc:sldMk cId="3835826080" sldId="284"/>
            <ac:spMk id="68" creationId="{2BDADDE9-B7B8-490D-8AEE-2EEFC8E03F4E}"/>
          </ac:spMkLst>
        </pc:spChg>
        <pc:spChg chg="mod">
          <ac:chgData name="Dennis Blaufuss" userId="3b437ac7-848d-4b50-b82f-5bde3c3aa31e" providerId="ADAL" clId="{00BF20CA-16FC-4B7E-9977-744FF9A004E5}" dt="2020-08-09T19:25:52.671" v="1535" actId="165"/>
          <ac:spMkLst>
            <pc:docMk/>
            <pc:sldMk cId="3835826080" sldId="284"/>
            <ac:spMk id="69" creationId="{567A490C-F0EC-4DB6-9D59-168215A2C2E0}"/>
          </ac:spMkLst>
        </pc:spChg>
        <pc:spChg chg="mod">
          <ac:chgData name="Dennis Blaufuss" userId="3b437ac7-848d-4b50-b82f-5bde3c3aa31e" providerId="ADAL" clId="{00BF20CA-16FC-4B7E-9977-744FF9A004E5}" dt="2020-08-09T19:25:52.671" v="1535" actId="165"/>
          <ac:spMkLst>
            <pc:docMk/>
            <pc:sldMk cId="3835826080" sldId="284"/>
            <ac:spMk id="70" creationId="{BA33A225-0670-4D1B-BB6C-AE8FA3FC8DC3}"/>
          </ac:spMkLst>
        </pc:spChg>
        <pc:spChg chg="mod">
          <ac:chgData name="Dennis Blaufuss" userId="3b437ac7-848d-4b50-b82f-5bde3c3aa31e" providerId="ADAL" clId="{00BF20CA-16FC-4B7E-9977-744FF9A004E5}" dt="2020-08-09T19:25:52.671" v="1535" actId="165"/>
          <ac:spMkLst>
            <pc:docMk/>
            <pc:sldMk cId="3835826080" sldId="284"/>
            <ac:spMk id="71" creationId="{732C559A-7B51-42DB-AD02-4C569E255BA9}"/>
          </ac:spMkLst>
        </pc:spChg>
        <pc:spChg chg="add del mod topLvl">
          <ac:chgData name="Dennis Blaufuss" userId="3b437ac7-848d-4b50-b82f-5bde3c3aa31e" providerId="ADAL" clId="{00BF20CA-16FC-4B7E-9977-744FF9A004E5}" dt="2020-08-09T19:27:27.828" v="1538" actId="478"/>
          <ac:spMkLst>
            <pc:docMk/>
            <pc:sldMk cId="3835826080" sldId="284"/>
            <ac:spMk id="79" creationId="{60F3B71C-2BFB-4F06-A046-E22736F53CE0}"/>
          </ac:spMkLst>
        </pc:spChg>
        <pc:spChg chg="add mod topLvl">
          <ac:chgData name="Dennis Blaufuss" userId="3b437ac7-848d-4b50-b82f-5bde3c3aa31e" providerId="ADAL" clId="{00BF20CA-16FC-4B7E-9977-744FF9A004E5}" dt="2020-08-09T19:27:30.214" v="1539" actId="1076"/>
          <ac:spMkLst>
            <pc:docMk/>
            <pc:sldMk cId="3835826080" sldId="284"/>
            <ac:spMk id="80" creationId="{8BDF8A73-472C-4EFE-A9AD-4F0764268C49}"/>
          </ac:spMkLst>
        </pc:spChg>
        <pc:grpChg chg="add mod">
          <ac:chgData name="Dennis Blaufuss" userId="3b437ac7-848d-4b50-b82f-5bde3c3aa31e" providerId="ADAL" clId="{00BF20CA-16FC-4B7E-9977-744FF9A004E5}" dt="2020-08-09T19:24:41.640" v="1499" actId="338"/>
          <ac:grpSpMkLst>
            <pc:docMk/>
            <pc:sldMk cId="3835826080" sldId="284"/>
            <ac:grpSpMk id="6" creationId="{E384D4CE-0D7E-49AB-8376-D85ED6C96283}"/>
          </ac:grpSpMkLst>
        </pc:grpChg>
        <pc:grpChg chg="add mod">
          <ac:chgData name="Dennis Blaufuss" userId="3b437ac7-848d-4b50-b82f-5bde3c3aa31e" providerId="ADAL" clId="{00BF20CA-16FC-4B7E-9977-744FF9A004E5}" dt="2020-08-09T19:25:37.937" v="1534" actId="1035"/>
          <ac:grpSpMkLst>
            <pc:docMk/>
            <pc:sldMk cId="3835826080" sldId="284"/>
            <ac:grpSpMk id="7" creationId="{834A8683-4D1A-454C-8270-6A5A64217B99}"/>
          </ac:grpSpMkLst>
        </pc:grpChg>
        <pc:grpChg chg="add mod">
          <ac:chgData name="Dennis Blaufuss" userId="3b437ac7-848d-4b50-b82f-5bde3c3aa31e" providerId="ADAL" clId="{00BF20CA-16FC-4B7E-9977-744FF9A004E5}" dt="2020-08-09T19:25:37.937" v="1534" actId="1035"/>
          <ac:grpSpMkLst>
            <pc:docMk/>
            <pc:sldMk cId="3835826080" sldId="284"/>
            <ac:grpSpMk id="8" creationId="{8FF70AAF-B276-4F3B-8DD4-AB2C84735D83}"/>
          </ac:grpSpMkLst>
        </pc:grpChg>
        <pc:grpChg chg="add mod">
          <ac:chgData name="Dennis Blaufuss" userId="3b437ac7-848d-4b50-b82f-5bde3c3aa31e" providerId="ADAL" clId="{00BF20CA-16FC-4B7E-9977-744FF9A004E5}" dt="2020-08-09T19:25:37.937" v="1534" actId="1035"/>
          <ac:grpSpMkLst>
            <pc:docMk/>
            <pc:sldMk cId="3835826080" sldId="284"/>
            <ac:grpSpMk id="9" creationId="{55BBC9D7-74B8-4A5C-8C92-052D042B2BB9}"/>
          </ac:grpSpMkLst>
        </pc:grpChg>
        <pc:grpChg chg="add mod">
          <ac:chgData name="Dennis Blaufuss" userId="3b437ac7-848d-4b50-b82f-5bde3c3aa31e" providerId="ADAL" clId="{00BF20CA-16FC-4B7E-9977-744FF9A004E5}" dt="2020-08-09T19:25:37.937" v="1534" actId="1035"/>
          <ac:grpSpMkLst>
            <pc:docMk/>
            <pc:sldMk cId="3835826080" sldId="284"/>
            <ac:grpSpMk id="10" creationId="{E4036CD4-50BE-4764-9F1A-F399135F0F82}"/>
          </ac:grpSpMkLst>
        </pc:grpChg>
        <pc:grpChg chg="add del mod">
          <ac:chgData name="Dennis Blaufuss" userId="3b437ac7-848d-4b50-b82f-5bde3c3aa31e" providerId="ADAL" clId="{00BF20CA-16FC-4B7E-9977-744FF9A004E5}" dt="2020-08-09T19:25:52.671" v="1535" actId="165"/>
          <ac:grpSpMkLst>
            <pc:docMk/>
            <pc:sldMk cId="3835826080" sldId="284"/>
            <ac:grpSpMk id="11" creationId="{7FFCD475-0965-4E81-A493-3DF2F9F29E72}"/>
          </ac:grpSpMkLst>
        </pc:grpChg>
        <pc:grpChg chg="add del mod">
          <ac:chgData name="Dennis Blaufuss" userId="3b437ac7-848d-4b50-b82f-5bde3c3aa31e" providerId="ADAL" clId="{00BF20CA-16FC-4B7E-9977-744FF9A004E5}" dt="2020-08-09T19:16:19.578" v="1057" actId="165"/>
          <ac:grpSpMkLst>
            <pc:docMk/>
            <pc:sldMk cId="3835826080" sldId="284"/>
            <ac:grpSpMk id="12" creationId="{7ED0B6E0-5A03-4C49-8644-83516E498394}"/>
          </ac:grpSpMkLst>
        </pc:grpChg>
        <pc:grpChg chg="del mod topLvl">
          <ac:chgData name="Dennis Blaufuss" userId="3b437ac7-848d-4b50-b82f-5bde3c3aa31e" providerId="ADAL" clId="{00BF20CA-16FC-4B7E-9977-744FF9A004E5}" dt="2020-08-09T19:16:25.054" v="1059" actId="165"/>
          <ac:grpSpMkLst>
            <pc:docMk/>
            <pc:sldMk cId="3835826080" sldId="284"/>
            <ac:grpSpMk id="13" creationId="{2C60EC7C-4F53-460B-951A-B84F1E997D8A}"/>
          </ac:grpSpMkLst>
        </pc:grpChg>
        <pc:grpChg chg="del mod topLvl">
          <ac:chgData name="Dennis Blaufuss" userId="3b437ac7-848d-4b50-b82f-5bde3c3aa31e" providerId="ADAL" clId="{00BF20CA-16FC-4B7E-9977-744FF9A004E5}" dt="2020-08-09T19:16:34.611" v="1060" actId="478"/>
          <ac:grpSpMkLst>
            <pc:docMk/>
            <pc:sldMk cId="3835826080" sldId="284"/>
            <ac:grpSpMk id="14" creationId="{BFC7D1BF-985C-4540-BCDC-709400EADB18}"/>
          </ac:grpSpMkLst>
        </pc:grpChg>
        <pc:grpChg chg="del mod topLvl">
          <ac:chgData name="Dennis Blaufuss" userId="3b437ac7-848d-4b50-b82f-5bde3c3aa31e" providerId="ADAL" clId="{00BF20CA-16FC-4B7E-9977-744FF9A004E5}" dt="2020-08-09T19:16:44.863" v="1063" actId="478"/>
          <ac:grpSpMkLst>
            <pc:docMk/>
            <pc:sldMk cId="3835826080" sldId="284"/>
            <ac:grpSpMk id="15" creationId="{24D2FDA5-31DF-4583-818D-09972B4FF62A}"/>
          </ac:grpSpMkLst>
        </pc:grpChg>
        <pc:grpChg chg="del mod topLvl">
          <ac:chgData name="Dennis Blaufuss" userId="3b437ac7-848d-4b50-b82f-5bde3c3aa31e" providerId="ADAL" clId="{00BF20CA-16FC-4B7E-9977-744FF9A004E5}" dt="2020-08-09T19:16:46.150" v="1064" actId="478"/>
          <ac:grpSpMkLst>
            <pc:docMk/>
            <pc:sldMk cId="3835826080" sldId="284"/>
            <ac:grpSpMk id="16" creationId="{0E2CF30F-7A1A-48EC-8825-7D0141CDC7B6}"/>
          </ac:grpSpMkLst>
        </pc:grpChg>
        <pc:grpChg chg="mod topLvl">
          <ac:chgData name="Dennis Blaufuss" userId="3b437ac7-848d-4b50-b82f-5bde3c3aa31e" providerId="ADAL" clId="{00BF20CA-16FC-4B7E-9977-744FF9A004E5}" dt="2020-08-09T19:25:37.937" v="1534" actId="1035"/>
          <ac:grpSpMkLst>
            <pc:docMk/>
            <pc:sldMk cId="3835826080" sldId="284"/>
            <ac:grpSpMk id="17" creationId="{759E9E98-479C-4C55-8A1B-3F66ACC0C954}"/>
          </ac:grpSpMkLst>
        </pc:grpChg>
        <pc:grpChg chg="add del mod topLvl">
          <ac:chgData name="Dennis Blaufuss" userId="3b437ac7-848d-4b50-b82f-5bde3c3aa31e" providerId="ADAL" clId="{00BF20CA-16FC-4B7E-9977-744FF9A004E5}" dt="2020-08-09T19:25:59.094" v="1536" actId="478"/>
          <ac:grpSpMkLst>
            <pc:docMk/>
            <pc:sldMk cId="3835826080" sldId="284"/>
            <ac:grpSpMk id="64" creationId="{97A72140-31C5-49B9-AF45-4A0DF9114B36}"/>
          </ac:grpSpMkLst>
        </pc:grpChg>
        <pc:grpChg chg="add del mod">
          <ac:chgData name="Dennis Blaufuss" userId="3b437ac7-848d-4b50-b82f-5bde3c3aa31e" providerId="ADAL" clId="{00BF20CA-16FC-4B7E-9977-744FF9A004E5}" dt="2020-08-09T19:27:27.828" v="1538" actId="478"/>
          <ac:grpSpMkLst>
            <pc:docMk/>
            <pc:sldMk cId="3835826080" sldId="284"/>
            <ac:grpSpMk id="78" creationId="{1805909F-98E1-4B74-BDC4-8879BD265029}"/>
          </ac:grpSpMkLst>
        </pc:grpChg>
        <pc:picChg chg="add del mod">
          <ac:chgData name="Dennis Blaufuss" userId="3b437ac7-848d-4b50-b82f-5bde3c3aa31e" providerId="ADAL" clId="{00BF20CA-16FC-4B7E-9977-744FF9A004E5}" dt="2020-08-09T19:11:56.931" v="1025" actId="478"/>
          <ac:picMkLst>
            <pc:docMk/>
            <pc:sldMk cId="3835826080" sldId="284"/>
            <ac:picMk id="5" creationId="{A662B7F7-D3CC-4A0B-B146-848115D101BE}"/>
          </ac:picMkLst>
        </pc:picChg>
        <pc:picChg chg="add del">
          <ac:chgData name="Dennis Blaufuss" userId="3b437ac7-848d-4b50-b82f-5bde3c3aa31e" providerId="ADAL" clId="{00BF20CA-16FC-4B7E-9977-744FF9A004E5}" dt="2020-08-09T19:11:22.846" v="1019" actId="478"/>
          <ac:picMkLst>
            <pc:docMk/>
            <pc:sldMk cId="3835826080" sldId="284"/>
            <ac:picMk id="4098" creationId="{68B5AB7D-FC22-40DE-8B69-FD2025DB64C8}"/>
          </ac:picMkLst>
        </pc:picChg>
        <pc:picChg chg="add del">
          <ac:chgData name="Dennis Blaufuss" userId="3b437ac7-848d-4b50-b82f-5bde3c3aa31e" providerId="ADAL" clId="{00BF20CA-16FC-4B7E-9977-744FF9A004E5}" dt="2020-08-09T19:11:36.475" v="1021" actId="478"/>
          <ac:picMkLst>
            <pc:docMk/>
            <pc:sldMk cId="3835826080" sldId="284"/>
            <ac:picMk id="4100" creationId="{5279D710-0FA9-471C-92EF-96554E8D31D0}"/>
          </ac:picMkLst>
        </pc:picChg>
        <pc:picChg chg="add del mod">
          <ac:chgData name="Dennis Blaufuss" userId="3b437ac7-848d-4b50-b82f-5bde3c3aa31e" providerId="ADAL" clId="{00BF20CA-16FC-4B7E-9977-744FF9A004E5}" dt="2020-08-09T19:12:29.941" v="1030" actId="478"/>
          <ac:picMkLst>
            <pc:docMk/>
            <pc:sldMk cId="3835826080" sldId="284"/>
            <ac:picMk id="4102" creationId="{17AA70ED-BC07-4699-87F7-72C93F1C8D42}"/>
          </ac:picMkLst>
        </pc:picChg>
        <pc:picChg chg="add mod">
          <ac:chgData name="Dennis Blaufuss" userId="3b437ac7-848d-4b50-b82f-5bde3c3aa31e" providerId="ADAL" clId="{00BF20CA-16FC-4B7E-9977-744FF9A004E5}" dt="2020-08-09T19:25:37.937" v="1534" actId="1035"/>
          <ac:picMkLst>
            <pc:docMk/>
            <pc:sldMk cId="3835826080" sldId="284"/>
            <ac:picMk id="4104" creationId="{803E410A-9588-4749-9C3A-5C12CC2E8B0D}"/>
          </ac:picMkLst>
        </pc:picChg>
        <pc:picChg chg="add mod">
          <ac:chgData name="Dennis Blaufuss" userId="3b437ac7-848d-4b50-b82f-5bde3c3aa31e" providerId="ADAL" clId="{00BF20CA-16FC-4B7E-9977-744FF9A004E5}" dt="2020-08-09T19:25:37.937" v="1534" actId="1035"/>
          <ac:picMkLst>
            <pc:docMk/>
            <pc:sldMk cId="3835826080" sldId="284"/>
            <ac:picMk id="4106" creationId="{E80728DC-AEAB-4EFE-8447-DFA602B917FA}"/>
          </ac:picMkLst>
        </pc:picChg>
        <pc:picChg chg="add mod">
          <ac:chgData name="Dennis Blaufuss" userId="3b437ac7-848d-4b50-b82f-5bde3c3aa31e" providerId="ADAL" clId="{00BF20CA-16FC-4B7E-9977-744FF9A004E5}" dt="2020-08-09T19:25:37.937" v="1534" actId="1035"/>
          <ac:picMkLst>
            <pc:docMk/>
            <pc:sldMk cId="3835826080" sldId="284"/>
            <ac:picMk id="4108" creationId="{4017DD83-23BF-4903-B59B-38BF7ABAC0C4}"/>
          </ac:picMkLst>
        </pc:picChg>
      </pc:sldChg>
      <pc:sldChg chg="addSp modSp mod">
        <pc:chgData name="Dennis Blaufuss" userId="3b437ac7-848d-4b50-b82f-5bde3c3aa31e" providerId="ADAL" clId="{00BF20CA-16FC-4B7E-9977-744FF9A004E5}" dt="2020-08-09T18:39:38.787" v="533" actId="20577"/>
        <pc:sldMkLst>
          <pc:docMk/>
          <pc:sldMk cId="2492695230" sldId="285"/>
        </pc:sldMkLst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k cId="2492695230" sldId="285"/>
            <ac:spMk id="2" creationId="{AAEAF0FE-EC98-4785-90DF-A76C959CE0BD}"/>
          </ac:spMkLst>
        </pc:spChg>
        <pc:spChg chg="mod">
          <ac:chgData name="Dennis Blaufuss" userId="3b437ac7-848d-4b50-b82f-5bde3c3aa31e" providerId="ADAL" clId="{00BF20CA-16FC-4B7E-9977-744FF9A004E5}" dt="2020-08-09T18:39:38.787" v="533" actId="20577"/>
          <ac:spMkLst>
            <pc:docMk/>
            <pc:sldMk cId="2492695230" sldId="285"/>
            <ac:spMk id="3" creationId="{E339D200-DBC5-4632-8E73-AF8554707DB5}"/>
          </ac:spMkLst>
        </pc:spChg>
        <pc:spChg chg="mod">
          <ac:chgData name="Dennis Blaufuss" userId="3b437ac7-848d-4b50-b82f-5bde3c3aa31e" providerId="ADAL" clId="{00BF20CA-16FC-4B7E-9977-744FF9A004E5}" dt="2020-08-09T17:01:28.055" v="392"/>
          <ac:spMkLst>
            <pc:docMk/>
            <pc:sldMk cId="2492695230" sldId="285"/>
            <ac:spMk id="7" creationId="{27AD8B4C-E42C-49EA-9C12-946F4C784166}"/>
          </ac:spMkLst>
        </pc:spChg>
        <pc:spChg chg="mod">
          <ac:chgData name="Dennis Blaufuss" userId="3b437ac7-848d-4b50-b82f-5bde3c3aa31e" providerId="ADAL" clId="{00BF20CA-16FC-4B7E-9977-744FF9A004E5}" dt="2020-08-09T17:01:28.055" v="392"/>
          <ac:spMkLst>
            <pc:docMk/>
            <pc:sldMk cId="2492695230" sldId="285"/>
            <ac:spMk id="8" creationId="{9C35793B-8608-4171-AC11-D2602ABAC7AC}"/>
          </ac:spMkLst>
        </pc:spChg>
        <pc:spChg chg="mod">
          <ac:chgData name="Dennis Blaufuss" userId="3b437ac7-848d-4b50-b82f-5bde3c3aa31e" providerId="ADAL" clId="{00BF20CA-16FC-4B7E-9977-744FF9A004E5}" dt="2020-08-09T18:23:16.646" v="467" actId="20577"/>
          <ac:spMkLst>
            <pc:docMk/>
            <pc:sldMk cId="2492695230" sldId="285"/>
            <ac:spMk id="9" creationId="{866EDF89-80D9-4845-9D5A-645696D9E77E}"/>
          </ac:spMkLst>
        </pc:spChg>
        <pc:grpChg chg="add mod">
          <ac:chgData name="Dennis Blaufuss" userId="3b437ac7-848d-4b50-b82f-5bde3c3aa31e" providerId="ADAL" clId="{00BF20CA-16FC-4B7E-9977-744FF9A004E5}" dt="2020-08-09T17:01:28.055" v="392"/>
          <ac:grpSpMkLst>
            <pc:docMk/>
            <pc:sldMk cId="2492695230" sldId="285"/>
            <ac:grpSpMk id="6" creationId="{9627F9B0-AF7D-4F5F-BD8D-1D279795A1BB}"/>
          </ac:grpSpMkLst>
        </pc:grpChg>
        <pc:picChg chg="add mod">
          <ac:chgData name="Dennis Blaufuss" userId="3b437ac7-848d-4b50-b82f-5bde3c3aa31e" providerId="ADAL" clId="{00BF20CA-16FC-4B7E-9977-744FF9A004E5}" dt="2020-08-09T16:50:58.285" v="351" actId="1076"/>
          <ac:picMkLst>
            <pc:docMk/>
            <pc:sldMk cId="2492695230" sldId="285"/>
            <ac:picMk id="5" creationId="{70F5D2A6-1DA9-4169-86C5-4800F5021425}"/>
          </ac:picMkLst>
        </pc:picChg>
      </pc:sldChg>
      <pc:sldChg chg="addSp delSp modSp new mod ord modClrScheme chgLayout">
        <pc:chgData name="Dennis Blaufuss" userId="3b437ac7-848d-4b50-b82f-5bde3c3aa31e" providerId="ADAL" clId="{00BF20CA-16FC-4B7E-9977-744FF9A004E5}" dt="2020-08-09T16:45:33.697" v="270"/>
        <pc:sldMkLst>
          <pc:docMk/>
          <pc:sldMk cId="416955076" sldId="286"/>
        </pc:sldMkLst>
        <pc:spChg chg="del">
          <ac:chgData name="Dennis Blaufuss" userId="3b437ac7-848d-4b50-b82f-5bde3c3aa31e" providerId="ADAL" clId="{00BF20CA-16FC-4B7E-9977-744FF9A004E5}" dt="2020-08-09T16:35:19.258" v="53" actId="700"/>
          <ac:spMkLst>
            <pc:docMk/>
            <pc:sldMk cId="416955076" sldId="286"/>
            <ac:spMk id="2" creationId="{2A4ABA5D-57FD-48B8-B0B7-91274841A4BE}"/>
          </ac:spMkLst>
        </pc:spChg>
        <pc:spChg chg="del">
          <ac:chgData name="Dennis Blaufuss" userId="3b437ac7-848d-4b50-b82f-5bde3c3aa31e" providerId="ADAL" clId="{00BF20CA-16FC-4B7E-9977-744FF9A004E5}" dt="2020-08-09T16:35:19.258" v="53" actId="700"/>
          <ac:spMkLst>
            <pc:docMk/>
            <pc:sldMk cId="416955076" sldId="286"/>
            <ac:spMk id="3" creationId="{A376E38D-DEE4-4354-BE55-5002B0924B42}"/>
          </ac:spMkLst>
        </pc:spChg>
        <pc:spChg chg="add del mod">
          <ac:chgData name="Dennis Blaufuss" userId="3b437ac7-848d-4b50-b82f-5bde3c3aa31e" providerId="ADAL" clId="{00BF20CA-16FC-4B7E-9977-744FF9A004E5}" dt="2020-08-09T16:37:54.995" v="95" actId="700"/>
          <ac:spMkLst>
            <pc:docMk/>
            <pc:sldMk cId="416955076" sldId="286"/>
            <ac:spMk id="4" creationId="{59CB988A-A0FD-4B7A-A6C6-3BC974FB511A}"/>
          </ac:spMkLst>
        </pc:spChg>
        <pc:spChg chg="add mod ord">
          <ac:chgData name="Dennis Blaufuss" userId="3b437ac7-848d-4b50-b82f-5bde3c3aa31e" providerId="ADAL" clId="{00BF20CA-16FC-4B7E-9977-744FF9A004E5}" dt="2020-08-09T16:45:33.697" v="270"/>
          <ac:spMkLst>
            <pc:docMk/>
            <pc:sldMk cId="416955076" sldId="286"/>
            <ac:spMk id="5" creationId="{666E0C37-F11A-4E10-B0B1-CBE652F3B561}"/>
          </ac:spMkLst>
        </pc:spChg>
        <pc:spChg chg="add mod ord">
          <ac:chgData name="Dennis Blaufuss" userId="3b437ac7-848d-4b50-b82f-5bde3c3aa31e" providerId="ADAL" clId="{00BF20CA-16FC-4B7E-9977-744FF9A004E5}" dt="2020-08-09T16:45:33.697" v="270"/>
          <ac:spMkLst>
            <pc:docMk/>
            <pc:sldMk cId="416955076" sldId="286"/>
            <ac:spMk id="6" creationId="{836D248A-4A8C-4268-BAFF-D9DC70BEB741}"/>
          </ac:spMkLst>
        </pc:spChg>
        <pc:graphicFrameChg chg="add mod modGraphic">
          <ac:chgData name="Dennis Blaufuss" userId="3b437ac7-848d-4b50-b82f-5bde3c3aa31e" providerId="ADAL" clId="{00BF20CA-16FC-4B7E-9977-744FF9A004E5}" dt="2020-08-09T16:45:33.697" v="270"/>
          <ac:graphicFrameMkLst>
            <pc:docMk/>
            <pc:sldMk cId="416955076" sldId="286"/>
            <ac:graphicFrameMk id="7" creationId="{1338DD13-E0D3-4AEF-B67B-037FE652D8A6}"/>
          </ac:graphicFrameMkLst>
        </pc:graphicFrameChg>
      </pc:sldChg>
      <pc:sldChg chg="addSp delSp modSp new del mod ord modClrScheme chgLayout">
        <pc:chgData name="Dennis Blaufuss" userId="3b437ac7-848d-4b50-b82f-5bde3c3aa31e" providerId="ADAL" clId="{00BF20CA-16FC-4B7E-9977-744FF9A004E5}" dt="2020-08-09T16:35:12.239" v="51" actId="47"/>
        <pc:sldMkLst>
          <pc:docMk/>
          <pc:sldMk cId="2774720745" sldId="286"/>
        </pc:sldMkLst>
        <pc:spChg chg="del mod ord">
          <ac:chgData name="Dennis Blaufuss" userId="3b437ac7-848d-4b50-b82f-5bde3c3aa31e" providerId="ADAL" clId="{00BF20CA-16FC-4B7E-9977-744FF9A004E5}" dt="2020-08-09T16:34:33.673" v="44" actId="700"/>
          <ac:spMkLst>
            <pc:docMk/>
            <pc:sldMk cId="2774720745" sldId="286"/>
            <ac:spMk id="2" creationId="{B099738F-8650-499E-9BFC-6A6985CB052B}"/>
          </ac:spMkLst>
        </pc:spChg>
        <pc:spChg chg="del">
          <ac:chgData name="Dennis Blaufuss" userId="3b437ac7-848d-4b50-b82f-5bde3c3aa31e" providerId="ADAL" clId="{00BF20CA-16FC-4B7E-9977-744FF9A004E5}" dt="2020-08-09T16:34:33.673" v="44" actId="700"/>
          <ac:spMkLst>
            <pc:docMk/>
            <pc:sldMk cId="2774720745" sldId="286"/>
            <ac:spMk id="3" creationId="{017E4995-C844-442A-B572-E358977524E2}"/>
          </ac:spMkLst>
        </pc:spChg>
        <pc:spChg chg="add del mod ord">
          <ac:chgData name="Dennis Blaufuss" userId="3b437ac7-848d-4b50-b82f-5bde3c3aa31e" providerId="ADAL" clId="{00BF20CA-16FC-4B7E-9977-744FF9A004E5}" dt="2020-08-09T16:34:38.435" v="45" actId="700"/>
          <ac:spMkLst>
            <pc:docMk/>
            <pc:sldMk cId="2774720745" sldId="286"/>
            <ac:spMk id="4" creationId="{6DD73B50-089F-4436-9046-089E7BDBE2C0}"/>
          </ac:spMkLst>
        </pc:spChg>
        <pc:spChg chg="add del mod ord">
          <ac:chgData name="Dennis Blaufuss" userId="3b437ac7-848d-4b50-b82f-5bde3c3aa31e" providerId="ADAL" clId="{00BF20CA-16FC-4B7E-9977-744FF9A004E5}" dt="2020-08-09T16:34:38.435" v="45" actId="700"/>
          <ac:spMkLst>
            <pc:docMk/>
            <pc:sldMk cId="2774720745" sldId="286"/>
            <ac:spMk id="5" creationId="{68C32316-E544-464D-802F-DF502DB14780}"/>
          </ac:spMkLst>
        </pc:spChg>
        <pc:spChg chg="add del mod ord">
          <ac:chgData name="Dennis Blaufuss" userId="3b437ac7-848d-4b50-b82f-5bde3c3aa31e" providerId="ADAL" clId="{00BF20CA-16FC-4B7E-9977-744FF9A004E5}" dt="2020-08-09T16:35:06.028" v="50" actId="700"/>
          <ac:spMkLst>
            <pc:docMk/>
            <pc:sldMk cId="2774720745" sldId="286"/>
            <ac:spMk id="6" creationId="{091A1C99-52AD-4D33-A09D-94F62E1E02F3}"/>
          </ac:spMkLst>
        </pc:spChg>
        <pc:spChg chg="add del mod ord">
          <ac:chgData name="Dennis Blaufuss" userId="3b437ac7-848d-4b50-b82f-5bde3c3aa31e" providerId="ADAL" clId="{00BF20CA-16FC-4B7E-9977-744FF9A004E5}" dt="2020-08-09T16:35:06.028" v="50" actId="700"/>
          <ac:spMkLst>
            <pc:docMk/>
            <pc:sldMk cId="2774720745" sldId="286"/>
            <ac:spMk id="7" creationId="{3E51A1D7-A008-47C4-8789-003A496014D3}"/>
          </ac:spMkLst>
        </pc:spChg>
      </pc:sldChg>
      <pc:sldChg chg="addSp modSp add mod">
        <pc:chgData name="Dennis Blaufuss" userId="3b437ac7-848d-4b50-b82f-5bde3c3aa31e" providerId="ADAL" clId="{00BF20CA-16FC-4B7E-9977-744FF9A004E5}" dt="2020-08-09T18:52:38.269" v="632" actId="20577"/>
        <pc:sldMkLst>
          <pc:docMk/>
          <pc:sldMk cId="1017901856" sldId="287"/>
        </pc:sldMkLst>
        <pc:spChg chg="mod">
          <ac:chgData name="Dennis Blaufuss" userId="3b437ac7-848d-4b50-b82f-5bde3c3aa31e" providerId="ADAL" clId="{00BF20CA-16FC-4B7E-9977-744FF9A004E5}" dt="2020-08-09T18:39:30.572" v="522" actId="20577"/>
          <ac:spMkLst>
            <pc:docMk/>
            <pc:sldMk cId="1017901856" sldId="287"/>
            <ac:spMk id="3" creationId="{E339D200-DBC5-4632-8E73-AF8554707DB5}"/>
          </ac:spMkLst>
        </pc:spChg>
        <pc:spChg chg="mod">
          <ac:chgData name="Dennis Blaufuss" userId="3b437ac7-848d-4b50-b82f-5bde3c3aa31e" providerId="ADAL" clId="{00BF20CA-16FC-4B7E-9977-744FF9A004E5}" dt="2020-08-09T17:01:28.811" v="393"/>
          <ac:spMkLst>
            <pc:docMk/>
            <pc:sldMk cId="1017901856" sldId="287"/>
            <ac:spMk id="7" creationId="{4E96BC32-1E33-4725-9196-76645612DB25}"/>
          </ac:spMkLst>
        </pc:spChg>
        <pc:spChg chg="mod">
          <ac:chgData name="Dennis Blaufuss" userId="3b437ac7-848d-4b50-b82f-5bde3c3aa31e" providerId="ADAL" clId="{00BF20CA-16FC-4B7E-9977-744FF9A004E5}" dt="2020-08-09T17:01:28.811" v="393"/>
          <ac:spMkLst>
            <pc:docMk/>
            <pc:sldMk cId="1017901856" sldId="287"/>
            <ac:spMk id="8" creationId="{1E5EE24A-BDDB-47DC-9BE2-2005A5D12F75}"/>
          </ac:spMkLst>
        </pc:spChg>
        <pc:spChg chg="mod">
          <ac:chgData name="Dennis Blaufuss" userId="3b437ac7-848d-4b50-b82f-5bde3c3aa31e" providerId="ADAL" clId="{00BF20CA-16FC-4B7E-9977-744FF9A004E5}" dt="2020-08-09T18:52:38.269" v="632" actId="20577"/>
          <ac:spMkLst>
            <pc:docMk/>
            <pc:sldMk cId="1017901856" sldId="287"/>
            <ac:spMk id="9" creationId="{278DF658-B9AF-4EBF-9017-5F6737AC9E0F}"/>
          </ac:spMkLst>
        </pc:spChg>
        <pc:grpChg chg="add mod">
          <ac:chgData name="Dennis Blaufuss" userId="3b437ac7-848d-4b50-b82f-5bde3c3aa31e" providerId="ADAL" clId="{00BF20CA-16FC-4B7E-9977-744FF9A004E5}" dt="2020-08-09T17:01:28.811" v="393"/>
          <ac:grpSpMkLst>
            <pc:docMk/>
            <pc:sldMk cId="1017901856" sldId="287"/>
            <ac:grpSpMk id="6" creationId="{F1357327-7C8B-406F-8381-F5D45A5E3311}"/>
          </ac:grpSpMkLst>
        </pc:grpChg>
        <pc:picChg chg="add mod">
          <ac:chgData name="Dennis Blaufuss" userId="3b437ac7-848d-4b50-b82f-5bde3c3aa31e" providerId="ADAL" clId="{00BF20CA-16FC-4B7E-9977-744FF9A004E5}" dt="2020-08-09T16:51:23.368" v="357" actId="1076"/>
          <ac:picMkLst>
            <pc:docMk/>
            <pc:sldMk cId="1017901856" sldId="287"/>
            <ac:picMk id="5" creationId="{67CC75BC-65CE-4E52-8E37-C199D58CD52F}"/>
          </ac:picMkLst>
        </pc:picChg>
      </pc:sldChg>
      <pc:sldChg chg="addSp modSp add mod ord">
        <pc:chgData name="Dennis Blaufuss" userId="3b437ac7-848d-4b50-b82f-5bde3c3aa31e" providerId="ADAL" clId="{00BF20CA-16FC-4B7E-9977-744FF9A004E5}" dt="2020-08-11T07:33:40.047" v="1758"/>
        <pc:sldMkLst>
          <pc:docMk/>
          <pc:sldMk cId="2376705421" sldId="288"/>
        </pc:sldMkLst>
        <pc:spChg chg="mod">
          <ac:chgData name="Dennis Blaufuss" userId="3b437ac7-848d-4b50-b82f-5bde3c3aa31e" providerId="ADAL" clId="{00BF20CA-16FC-4B7E-9977-744FF9A004E5}" dt="2020-08-09T18:38:19.372" v="497" actId="20577"/>
          <ac:spMkLst>
            <pc:docMk/>
            <pc:sldMk cId="2376705421" sldId="288"/>
            <ac:spMk id="3" creationId="{E339D200-DBC5-4632-8E73-AF8554707DB5}"/>
          </ac:spMkLst>
        </pc:spChg>
        <pc:spChg chg="mod">
          <ac:chgData name="Dennis Blaufuss" userId="3b437ac7-848d-4b50-b82f-5bde3c3aa31e" providerId="ADAL" clId="{00BF20CA-16FC-4B7E-9977-744FF9A004E5}" dt="2020-08-09T17:01:27.212" v="391"/>
          <ac:spMkLst>
            <pc:docMk/>
            <pc:sldMk cId="2376705421" sldId="288"/>
            <ac:spMk id="7" creationId="{4092E864-D967-4A3A-A00A-7E77A1C3F5C0}"/>
          </ac:spMkLst>
        </pc:spChg>
        <pc:spChg chg="mod">
          <ac:chgData name="Dennis Blaufuss" userId="3b437ac7-848d-4b50-b82f-5bde3c3aa31e" providerId="ADAL" clId="{00BF20CA-16FC-4B7E-9977-744FF9A004E5}" dt="2020-08-09T17:01:27.212" v="391"/>
          <ac:spMkLst>
            <pc:docMk/>
            <pc:sldMk cId="2376705421" sldId="288"/>
            <ac:spMk id="8" creationId="{FE9BDC27-87E1-4612-A913-15E796B6B284}"/>
          </ac:spMkLst>
        </pc:spChg>
        <pc:spChg chg="mod">
          <ac:chgData name="Dennis Blaufuss" userId="3b437ac7-848d-4b50-b82f-5bde3c3aa31e" providerId="ADAL" clId="{00BF20CA-16FC-4B7E-9977-744FF9A004E5}" dt="2020-08-09T18:23:13.254" v="465" actId="20577"/>
          <ac:spMkLst>
            <pc:docMk/>
            <pc:sldMk cId="2376705421" sldId="288"/>
            <ac:spMk id="9" creationId="{6ED417AB-2BE0-4738-A491-44ABA9F7F59B}"/>
          </ac:spMkLst>
        </pc:spChg>
        <pc:grpChg chg="add mod">
          <ac:chgData name="Dennis Blaufuss" userId="3b437ac7-848d-4b50-b82f-5bde3c3aa31e" providerId="ADAL" clId="{00BF20CA-16FC-4B7E-9977-744FF9A004E5}" dt="2020-08-09T17:01:27.212" v="391"/>
          <ac:grpSpMkLst>
            <pc:docMk/>
            <pc:sldMk cId="2376705421" sldId="288"/>
            <ac:grpSpMk id="6" creationId="{73C7A2A5-4B14-464C-B016-21E7463FA106}"/>
          </ac:grpSpMkLst>
        </pc:grpChg>
        <pc:picChg chg="add mod">
          <ac:chgData name="Dennis Blaufuss" userId="3b437ac7-848d-4b50-b82f-5bde3c3aa31e" providerId="ADAL" clId="{00BF20CA-16FC-4B7E-9977-744FF9A004E5}" dt="2020-08-09T16:50:48.681" v="350" actId="1076"/>
          <ac:picMkLst>
            <pc:docMk/>
            <pc:sldMk cId="2376705421" sldId="288"/>
            <ac:picMk id="5" creationId="{11C65253-70CC-4722-A5CC-1ADAA8C7AD3E}"/>
          </ac:picMkLst>
        </pc:picChg>
      </pc:sldChg>
      <pc:sldChg chg="new del">
        <pc:chgData name="Dennis Blaufuss" userId="3b437ac7-848d-4b50-b82f-5bde3c3aa31e" providerId="ADAL" clId="{00BF20CA-16FC-4B7E-9977-744FF9A004E5}" dt="2020-08-09T16:58:36.116" v="360" actId="2696"/>
        <pc:sldMkLst>
          <pc:docMk/>
          <pc:sldMk cId="3331784215" sldId="289"/>
        </pc:sldMkLst>
      </pc:sldChg>
      <pc:sldChg chg="addSp delSp modSp add mod">
        <pc:chgData name="Dennis Blaufuss" userId="3b437ac7-848d-4b50-b82f-5bde3c3aa31e" providerId="ADAL" clId="{00BF20CA-16FC-4B7E-9977-744FF9A004E5}" dt="2020-08-09T18:39:46.096" v="535" actId="20577"/>
        <pc:sldMkLst>
          <pc:docMk/>
          <pc:sldMk cId="2875618228" sldId="290"/>
        </pc:sldMkLst>
        <pc:spChg chg="mod">
          <ac:chgData name="Dennis Blaufuss" userId="3b437ac7-848d-4b50-b82f-5bde3c3aa31e" providerId="ADAL" clId="{00BF20CA-16FC-4B7E-9977-744FF9A004E5}" dt="2020-08-09T18:39:46.096" v="535" actId="20577"/>
          <ac:spMkLst>
            <pc:docMk/>
            <pc:sldMk cId="2875618228" sldId="290"/>
            <ac:spMk id="3" creationId="{E339D200-DBC5-4632-8E73-AF8554707DB5}"/>
          </ac:spMkLst>
        </pc:spChg>
        <pc:spChg chg="mod">
          <ac:chgData name="Dennis Blaufuss" userId="3b437ac7-848d-4b50-b82f-5bde3c3aa31e" providerId="ADAL" clId="{00BF20CA-16FC-4B7E-9977-744FF9A004E5}" dt="2020-08-09T17:01:07.991" v="388"/>
          <ac:spMkLst>
            <pc:docMk/>
            <pc:sldMk cId="2875618228" sldId="290"/>
            <ac:spMk id="8" creationId="{9E91FB41-2AE6-4159-99E9-41AE8522CFEE}"/>
          </ac:spMkLst>
        </pc:spChg>
        <pc:spChg chg="mod">
          <ac:chgData name="Dennis Blaufuss" userId="3b437ac7-848d-4b50-b82f-5bde3c3aa31e" providerId="ADAL" clId="{00BF20CA-16FC-4B7E-9977-744FF9A004E5}" dt="2020-08-09T17:52:58.814" v="404" actId="14100"/>
          <ac:spMkLst>
            <pc:docMk/>
            <pc:sldMk cId="2875618228" sldId="290"/>
            <ac:spMk id="9" creationId="{425CAA04-6B2D-4348-929D-3EF0BAA4EBFE}"/>
          </ac:spMkLst>
        </pc:spChg>
        <pc:spChg chg="mod">
          <ac:chgData name="Dennis Blaufuss" userId="3b437ac7-848d-4b50-b82f-5bde3c3aa31e" providerId="ADAL" clId="{00BF20CA-16FC-4B7E-9977-744FF9A004E5}" dt="2020-08-09T18:21:38.312" v="463" actId="20577"/>
          <ac:spMkLst>
            <pc:docMk/>
            <pc:sldMk cId="2875618228" sldId="290"/>
            <ac:spMk id="10" creationId="{293BD62C-EB3E-4855-AD61-6915119FAB5A}"/>
          </ac:spMkLst>
        </pc:spChg>
        <pc:grpChg chg="add mod">
          <ac:chgData name="Dennis Blaufuss" userId="3b437ac7-848d-4b50-b82f-5bde3c3aa31e" providerId="ADAL" clId="{00BF20CA-16FC-4B7E-9977-744FF9A004E5}" dt="2020-08-09T17:01:11.880" v="389" actId="1076"/>
          <ac:grpSpMkLst>
            <pc:docMk/>
            <pc:sldMk cId="2875618228" sldId="290"/>
            <ac:grpSpMk id="7" creationId="{D56EE424-440C-4DAB-B983-F39E2C9127E7}"/>
          </ac:grpSpMkLst>
        </pc:grpChg>
        <pc:picChg chg="del">
          <ac:chgData name="Dennis Blaufuss" userId="3b437ac7-848d-4b50-b82f-5bde3c3aa31e" providerId="ADAL" clId="{00BF20CA-16FC-4B7E-9977-744FF9A004E5}" dt="2020-08-09T16:58:56.610" v="382" actId="478"/>
          <ac:picMkLst>
            <pc:docMk/>
            <pc:sldMk cId="2875618228" sldId="290"/>
            <ac:picMk id="5" creationId="{11C65253-70CC-4722-A5CC-1ADAA8C7AD3E}"/>
          </ac:picMkLst>
        </pc:picChg>
        <pc:picChg chg="add mod">
          <ac:chgData name="Dennis Blaufuss" userId="3b437ac7-848d-4b50-b82f-5bde3c3aa31e" providerId="ADAL" clId="{00BF20CA-16FC-4B7E-9977-744FF9A004E5}" dt="2020-08-09T16:59:13.363" v="387" actId="1076"/>
          <ac:picMkLst>
            <pc:docMk/>
            <pc:sldMk cId="2875618228" sldId="290"/>
            <ac:picMk id="6" creationId="{3AAD8E70-1B0B-4A42-A517-FD564F5E35A8}"/>
          </ac:picMkLst>
        </pc:picChg>
      </pc:sldChg>
      <pc:sldChg chg="addSp delSp modSp add mod modClrScheme chgLayout">
        <pc:chgData name="Dennis Blaufuss" userId="3b437ac7-848d-4b50-b82f-5bde3c3aa31e" providerId="ADAL" clId="{00BF20CA-16FC-4B7E-9977-744FF9A004E5}" dt="2020-08-09T17:48:51.527" v="402" actId="1076"/>
        <pc:sldMkLst>
          <pc:docMk/>
          <pc:sldMk cId="2413489396" sldId="291"/>
        </pc:sldMkLst>
        <pc:spChg chg="add del mod">
          <ac:chgData name="Dennis Blaufuss" userId="3b437ac7-848d-4b50-b82f-5bde3c3aa31e" providerId="ADAL" clId="{00BF20CA-16FC-4B7E-9977-744FF9A004E5}" dt="2020-08-09T17:48:33.121" v="397" actId="478"/>
          <ac:spMkLst>
            <pc:docMk/>
            <pc:sldMk cId="2413489396" sldId="291"/>
            <ac:spMk id="3" creationId="{90B25A21-2AE4-430D-A2C6-E1765554DB25}"/>
          </ac:spMkLst>
        </pc:spChg>
        <pc:spChg chg="del mod ord">
          <ac:chgData name="Dennis Blaufuss" userId="3b437ac7-848d-4b50-b82f-5bde3c3aa31e" providerId="ADAL" clId="{00BF20CA-16FC-4B7E-9977-744FF9A004E5}" dt="2020-08-09T17:48:30.740" v="396" actId="478"/>
          <ac:spMkLst>
            <pc:docMk/>
            <pc:sldMk cId="2413489396" sldId="291"/>
            <ac:spMk id="5" creationId="{666E0C37-F11A-4E10-B0B1-CBE652F3B561}"/>
          </ac:spMkLst>
        </pc:spChg>
        <pc:spChg chg="mod ord">
          <ac:chgData name="Dennis Blaufuss" userId="3b437ac7-848d-4b50-b82f-5bde3c3aa31e" providerId="ADAL" clId="{00BF20CA-16FC-4B7E-9977-744FF9A004E5}" dt="2020-08-09T17:48:25.512" v="395" actId="700"/>
          <ac:spMkLst>
            <pc:docMk/>
            <pc:sldMk cId="2413489396" sldId="291"/>
            <ac:spMk id="6" creationId="{836D248A-4A8C-4268-BAFF-D9DC70BEB741}"/>
          </ac:spMkLst>
        </pc:spChg>
        <pc:graphicFrameChg chg="mod modGraphic">
          <ac:chgData name="Dennis Blaufuss" userId="3b437ac7-848d-4b50-b82f-5bde3c3aa31e" providerId="ADAL" clId="{00BF20CA-16FC-4B7E-9977-744FF9A004E5}" dt="2020-08-09T17:48:51.527" v="402" actId="1076"/>
          <ac:graphicFrameMkLst>
            <pc:docMk/>
            <pc:sldMk cId="2413489396" sldId="291"/>
            <ac:graphicFrameMk id="7" creationId="{1338DD13-E0D3-4AEF-B67B-037FE652D8A6}"/>
          </ac:graphicFrameMkLst>
        </pc:graphicFrameChg>
      </pc:sldChg>
      <pc:sldChg chg="addSp delSp modSp new mod modClrScheme chgLayout">
        <pc:chgData name="Dennis Blaufuss" userId="3b437ac7-848d-4b50-b82f-5bde3c3aa31e" providerId="ADAL" clId="{00BF20CA-16FC-4B7E-9977-744FF9A004E5}" dt="2020-08-10T20:29:34.113" v="1552" actId="164"/>
        <pc:sldMkLst>
          <pc:docMk/>
          <pc:sldMk cId="3038637181" sldId="292"/>
        </pc:sldMkLst>
        <pc:spChg chg="mod ord">
          <ac:chgData name="Dennis Blaufuss" userId="3b437ac7-848d-4b50-b82f-5bde3c3aa31e" providerId="ADAL" clId="{00BF20CA-16FC-4B7E-9977-744FF9A004E5}" dt="2020-08-09T18:40:03.056" v="538" actId="700"/>
          <ac:spMkLst>
            <pc:docMk/>
            <pc:sldMk cId="3038637181" sldId="292"/>
            <ac:spMk id="2" creationId="{1DE39FA2-EEB5-4294-A618-69076D180F23}"/>
          </ac:spMkLst>
        </pc:spChg>
        <pc:spChg chg="mod ord">
          <ac:chgData name="Dennis Blaufuss" userId="3b437ac7-848d-4b50-b82f-5bde3c3aa31e" providerId="ADAL" clId="{00BF20CA-16FC-4B7E-9977-744FF9A004E5}" dt="2020-08-09T18:40:03.056" v="538" actId="700"/>
          <ac:spMkLst>
            <pc:docMk/>
            <pc:sldMk cId="3038637181" sldId="292"/>
            <ac:spMk id="3" creationId="{39CE2FA1-6C1C-45A9-8A3B-F4F6820B8C21}"/>
          </ac:spMkLst>
        </pc:spChg>
        <pc:spChg chg="add del">
          <ac:chgData name="Dennis Blaufuss" userId="3b437ac7-848d-4b50-b82f-5bde3c3aa31e" providerId="ADAL" clId="{00BF20CA-16FC-4B7E-9977-744FF9A004E5}" dt="2020-08-10T20:29:24.043" v="1549" actId="22"/>
          <ac:spMkLst>
            <pc:docMk/>
            <pc:sldMk cId="3038637181" sldId="292"/>
            <ac:spMk id="4" creationId="{37603877-B00C-4E0C-BC41-45D1B59098A4}"/>
          </ac:spMkLst>
        </pc:spChg>
        <pc:spChg chg="add del">
          <ac:chgData name="Dennis Blaufuss" userId="3b437ac7-848d-4b50-b82f-5bde3c3aa31e" providerId="ADAL" clId="{00BF20CA-16FC-4B7E-9977-744FF9A004E5}" dt="2020-08-09T18:38:56.577" v="504"/>
          <ac:spMkLst>
            <pc:docMk/>
            <pc:sldMk cId="3038637181" sldId="292"/>
            <ac:spMk id="4" creationId="{FB6C6A15-C3FA-4F0F-B461-265913DECF5F}"/>
          </ac:spMkLst>
        </pc:spChg>
        <pc:spChg chg="add del">
          <ac:chgData name="Dennis Blaufuss" userId="3b437ac7-848d-4b50-b82f-5bde3c3aa31e" providerId="ADAL" clId="{00BF20CA-16FC-4B7E-9977-744FF9A004E5}" dt="2020-08-09T18:38:59.475" v="506"/>
          <ac:spMkLst>
            <pc:docMk/>
            <pc:sldMk cId="3038637181" sldId="292"/>
            <ac:spMk id="5" creationId="{4F345BEC-F8D8-4357-B076-3E655D2B3163}"/>
          </ac:spMkLst>
        </pc:spChg>
        <pc:spChg chg="add del">
          <ac:chgData name="Dennis Blaufuss" userId="3b437ac7-848d-4b50-b82f-5bde3c3aa31e" providerId="ADAL" clId="{00BF20CA-16FC-4B7E-9977-744FF9A004E5}" dt="2020-08-09T18:39:03.083" v="508"/>
          <ac:spMkLst>
            <pc:docMk/>
            <pc:sldMk cId="3038637181" sldId="292"/>
            <ac:spMk id="6" creationId="{38200BC2-4673-48BE-B30C-294A7F73AB28}"/>
          </ac:spMkLst>
        </pc:spChg>
        <pc:spChg chg="add del">
          <ac:chgData name="Dennis Blaufuss" userId="3b437ac7-848d-4b50-b82f-5bde3c3aa31e" providerId="ADAL" clId="{00BF20CA-16FC-4B7E-9977-744FF9A004E5}" dt="2020-08-09T18:39:16.683" v="510" actId="478"/>
          <ac:spMkLst>
            <pc:docMk/>
            <pc:sldMk cId="3038637181" sldId="292"/>
            <ac:spMk id="7" creationId="{85A3F8AE-E8EB-4038-BFCE-A97FEE5AA1BB}"/>
          </ac:spMkLst>
        </pc:spChg>
        <pc:spChg chg="add del mod ord">
          <ac:chgData name="Dennis Blaufuss" userId="3b437ac7-848d-4b50-b82f-5bde3c3aa31e" providerId="ADAL" clId="{00BF20CA-16FC-4B7E-9977-744FF9A004E5}" dt="2020-08-09T18:45:51.451" v="540" actId="478"/>
          <ac:spMkLst>
            <pc:docMk/>
            <pc:sldMk cId="3038637181" sldId="292"/>
            <ac:spMk id="8" creationId="{DC8C8EA4-527A-49EA-9CF8-B6105A510930}"/>
          </ac:spMkLst>
        </pc:spChg>
        <pc:spChg chg="mod">
          <ac:chgData name="Dennis Blaufuss" userId="3b437ac7-848d-4b50-b82f-5bde3c3aa31e" providerId="ADAL" clId="{00BF20CA-16FC-4B7E-9977-744FF9A004E5}" dt="2020-08-09T18:46:36.968" v="541"/>
          <ac:spMkLst>
            <pc:docMk/>
            <pc:sldMk cId="3038637181" sldId="292"/>
            <ac:spMk id="10" creationId="{5BED1E62-8FF7-4547-B3B1-7257AC55B05C}"/>
          </ac:spMkLst>
        </pc:spChg>
        <pc:spChg chg="mod">
          <ac:chgData name="Dennis Blaufuss" userId="3b437ac7-848d-4b50-b82f-5bde3c3aa31e" providerId="ADAL" clId="{00BF20CA-16FC-4B7E-9977-744FF9A004E5}" dt="2020-08-09T18:46:57.085" v="547" actId="20577"/>
          <ac:spMkLst>
            <pc:docMk/>
            <pc:sldMk cId="3038637181" sldId="292"/>
            <ac:spMk id="11" creationId="{108894A2-897C-469A-B624-57846E65CE78}"/>
          </ac:spMkLst>
        </pc:spChg>
        <pc:spChg chg="mod">
          <ac:chgData name="Dennis Blaufuss" userId="3b437ac7-848d-4b50-b82f-5bde3c3aa31e" providerId="ADAL" clId="{00BF20CA-16FC-4B7E-9977-744FF9A004E5}" dt="2020-08-09T19:06:50.511" v="1017" actId="20577"/>
          <ac:spMkLst>
            <pc:docMk/>
            <pc:sldMk cId="3038637181" sldId="292"/>
            <ac:spMk id="12" creationId="{9D31C51D-91D0-42A8-8344-B7BF4E737C28}"/>
          </ac:spMkLst>
        </pc:spChg>
        <pc:spChg chg="add mod">
          <ac:chgData name="Dennis Blaufuss" userId="3b437ac7-848d-4b50-b82f-5bde3c3aa31e" providerId="ADAL" clId="{00BF20CA-16FC-4B7E-9977-744FF9A004E5}" dt="2020-08-09T18:55:28.730" v="799" actId="164"/>
          <ac:spMkLst>
            <pc:docMk/>
            <pc:sldMk cId="3038637181" sldId="292"/>
            <ac:spMk id="13" creationId="{79AC77E5-6C31-45B6-BAB6-82F2C526BB74}"/>
          </ac:spMkLst>
        </pc:spChg>
        <pc:spChg chg="add del mod">
          <ac:chgData name="Dennis Blaufuss" userId="3b437ac7-848d-4b50-b82f-5bde3c3aa31e" providerId="ADAL" clId="{00BF20CA-16FC-4B7E-9977-744FF9A004E5}" dt="2020-08-09T19:01:07.668" v="1005" actId="478"/>
          <ac:spMkLst>
            <pc:docMk/>
            <pc:sldMk cId="3038637181" sldId="292"/>
            <ac:spMk id="14" creationId="{08FA363A-D0EA-4C38-997D-26A7BDB5E2E0}"/>
          </ac:spMkLst>
        </pc:spChg>
        <pc:spChg chg="mod">
          <ac:chgData name="Dennis Blaufuss" userId="3b437ac7-848d-4b50-b82f-5bde3c3aa31e" providerId="ADAL" clId="{00BF20CA-16FC-4B7E-9977-744FF9A004E5}" dt="2020-08-09T18:46:36.968" v="541"/>
          <ac:spMkLst>
            <pc:docMk/>
            <pc:sldMk cId="3038637181" sldId="292"/>
            <ac:spMk id="16" creationId="{ACE532F1-C05C-4B83-B219-08973656E0A8}"/>
          </ac:spMkLst>
        </pc:spChg>
        <pc:spChg chg="mod">
          <ac:chgData name="Dennis Blaufuss" userId="3b437ac7-848d-4b50-b82f-5bde3c3aa31e" providerId="ADAL" clId="{00BF20CA-16FC-4B7E-9977-744FF9A004E5}" dt="2020-08-09T18:46:36.968" v="541"/>
          <ac:spMkLst>
            <pc:docMk/>
            <pc:sldMk cId="3038637181" sldId="292"/>
            <ac:spMk id="17" creationId="{0D79413C-EFDD-43E8-BD10-E6C54BF7A972}"/>
          </ac:spMkLst>
        </pc:spChg>
        <pc:spChg chg="mod">
          <ac:chgData name="Dennis Blaufuss" userId="3b437ac7-848d-4b50-b82f-5bde3c3aa31e" providerId="ADAL" clId="{00BF20CA-16FC-4B7E-9977-744FF9A004E5}" dt="2020-08-09T18:46:36.968" v="541"/>
          <ac:spMkLst>
            <pc:docMk/>
            <pc:sldMk cId="3038637181" sldId="292"/>
            <ac:spMk id="18" creationId="{CD77C653-C877-48F2-A4C6-92CEB7798FBC}"/>
          </ac:spMkLst>
        </pc:spChg>
        <pc:spChg chg="mod">
          <ac:chgData name="Dennis Blaufuss" userId="3b437ac7-848d-4b50-b82f-5bde3c3aa31e" providerId="ADAL" clId="{00BF20CA-16FC-4B7E-9977-744FF9A004E5}" dt="2020-08-09T18:46:36.968" v="541"/>
          <ac:spMkLst>
            <pc:docMk/>
            <pc:sldMk cId="3038637181" sldId="292"/>
            <ac:spMk id="19" creationId="{1218C6A4-C610-44EF-BD9E-74844E9D48CE}"/>
          </ac:spMkLst>
        </pc:spChg>
        <pc:spChg chg="add mod">
          <ac:chgData name="Dennis Blaufuss" userId="3b437ac7-848d-4b50-b82f-5bde3c3aa31e" providerId="ADAL" clId="{00BF20CA-16FC-4B7E-9977-744FF9A004E5}" dt="2020-08-09T18:47:29.023" v="549"/>
          <ac:spMkLst>
            <pc:docMk/>
            <pc:sldMk cId="3038637181" sldId="292"/>
            <ac:spMk id="21" creationId="{E373E7C1-2EC6-43C9-A5CA-373795944141}"/>
          </ac:spMkLst>
        </pc:spChg>
        <pc:spChg chg="add mod">
          <ac:chgData name="Dennis Blaufuss" userId="3b437ac7-848d-4b50-b82f-5bde3c3aa31e" providerId="ADAL" clId="{00BF20CA-16FC-4B7E-9977-744FF9A004E5}" dt="2020-08-09T18:47:29.023" v="549"/>
          <ac:spMkLst>
            <pc:docMk/>
            <pc:sldMk cId="3038637181" sldId="292"/>
            <ac:spMk id="22" creationId="{C9C7CA17-893F-487A-8802-00F4C23A4603}"/>
          </ac:spMkLst>
        </pc:spChg>
        <pc:spChg chg="add mod">
          <ac:chgData name="Dennis Blaufuss" userId="3b437ac7-848d-4b50-b82f-5bde3c3aa31e" providerId="ADAL" clId="{00BF20CA-16FC-4B7E-9977-744FF9A004E5}" dt="2020-08-09T18:47:29.023" v="549"/>
          <ac:spMkLst>
            <pc:docMk/>
            <pc:sldMk cId="3038637181" sldId="292"/>
            <ac:spMk id="23" creationId="{62E661F5-BF19-404E-B904-ED7F11E8303E}"/>
          </ac:spMkLst>
        </pc:spChg>
        <pc:spChg chg="add mod">
          <ac:chgData name="Dennis Blaufuss" userId="3b437ac7-848d-4b50-b82f-5bde3c3aa31e" providerId="ADAL" clId="{00BF20CA-16FC-4B7E-9977-744FF9A004E5}" dt="2020-08-09T18:47:29.023" v="549"/>
          <ac:spMkLst>
            <pc:docMk/>
            <pc:sldMk cId="3038637181" sldId="292"/>
            <ac:spMk id="24" creationId="{DFD452C3-488C-4B60-9FDB-28B062276DAF}"/>
          </ac:spMkLst>
        </pc:spChg>
        <pc:spChg chg="add mod">
          <ac:chgData name="Dennis Blaufuss" userId="3b437ac7-848d-4b50-b82f-5bde3c3aa31e" providerId="ADAL" clId="{00BF20CA-16FC-4B7E-9977-744FF9A004E5}" dt="2020-08-09T18:47:29.023" v="549"/>
          <ac:spMkLst>
            <pc:docMk/>
            <pc:sldMk cId="3038637181" sldId="292"/>
            <ac:spMk id="25" creationId="{22B813E8-A61F-4A53-BD5B-AE61B401F9DA}"/>
          </ac:spMkLst>
        </pc:spChg>
        <pc:spChg chg="mod">
          <ac:chgData name="Dennis Blaufuss" userId="3b437ac7-848d-4b50-b82f-5bde3c3aa31e" providerId="ADAL" clId="{00BF20CA-16FC-4B7E-9977-744FF9A004E5}" dt="2020-08-09T18:56:37.834" v="844" actId="14100"/>
          <ac:spMkLst>
            <pc:docMk/>
            <pc:sldMk cId="3038637181" sldId="292"/>
            <ac:spMk id="27" creationId="{0E4CB837-6CE3-4883-98FE-954C343935FF}"/>
          </ac:spMkLst>
        </pc:spChg>
        <pc:spChg chg="mod">
          <ac:chgData name="Dennis Blaufuss" userId="3b437ac7-848d-4b50-b82f-5bde3c3aa31e" providerId="ADAL" clId="{00BF20CA-16FC-4B7E-9977-744FF9A004E5}" dt="2020-08-09T19:28:49.534" v="1547" actId="20577"/>
          <ac:spMkLst>
            <pc:docMk/>
            <pc:sldMk cId="3038637181" sldId="292"/>
            <ac:spMk id="28" creationId="{7BBC30C4-1363-4D6E-9BB9-3332B56CBD15}"/>
          </ac:spMkLst>
        </pc:spChg>
        <pc:spChg chg="mod">
          <ac:chgData name="Dennis Blaufuss" userId="3b437ac7-848d-4b50-b82f-5bde3c3aa31e" providerId="ADAL" clId="{00BF20CA-16FC-4B7E-9977-744FF9A004E5}" dt="2020-08-09T18:56:38.100" v="845" actId="14100"/>
          <ac:spMkLst>
            <pc:docMk/>
            <pc:sldMk cId="3038637181" sldId="292"/>
            <ac:spMk id="29" creationId="{3B1ACF69-5738-4791-858A-B6CA41DE7FE0}"/>
          </ac:spMkLst>
        </pc:spChg>
        <pc:spChg chg="add del mod">
          <ac:chgData name="Dennis Blaufuss" userId="3b437ac7-848d-4b50-b82f-5bde3c3aa31e" providerId="ADAL" clId="{00BF20CA-16FC-4B7E-9977-744FF9A004E5}" dt="2020-08-09T18:55:32.266" v="800" actId="164"/>
          <ac:spMkLst>
            <pc:docMk/>
            <pc:sldMk cId="3038637181" sldId="292"/>
            <ac:spMk id="30" creationId="{35B20976-3584-4583-ABF0-644CB292972C}"/>
          </ac:spMkLst>
        </pc:spChg>
        <pc:spChg chg="del mod">
          <ac:chgData name="Dennis Blaufuss" userId="3b437ac7-848d-4b50-b82f-5bde3c3aa31e" providerId="ADAL" clId="{00BF20CA-16FC-4B7E-9977-744FF9A004E5}" dt="2020-08-09T18:49:03.438" v="611" actId="478"/>
          <ac:spMkLst>
            <pc:docMk/>
            <pc:sldMk cId="3038637181" sldId="292"/>
            <ac:spMk id="32" creationId="{E3C26887-1582-43CD-95BC-F53A35F0229D}"/>
          </ac:spMkLst>
        </pc:spChg>
        <pc:spChg chg="mod">
          <ac:chgData name="Dennis Blaufuss" userId="3b437ac7-848d-4b50-b82f-5bde3c3aa31e" providerId="ADAL" clId="{00BF20CA-16FC-4B7E-9977-744FF9A004E5}" dt="2020-08-09T18:48:33.569" v="605"/>
          <ac:spMkLst>
            <pc:docMk/>
            <pc:sldMk cId="3038637181" sldId="292"/>
            <ac:spMk id="33" creationId="{B91634CA-E20A-4CFE-A809-1E77D3B2DFDA}"/>
          </ac:spMkLst>
        </pc:spChg>
        <pc:spChg chg="mod">
          <ac:chgData name="Dennis Blaufuss" userId="3b437ac7-848d-4b50-b82f-5bde3c3aa31e" providerId="ADAL" clId="{00BF20CA-16FC-4B7E-9977-744FF9A004E5}" dt="2020-08-09T18:48:33.569" v="605"/>
          <ac:spMkLst>
            <pc:docMk/>
            <pc:sldMk cId="3038637181" sldId="292"/>
            <ac:spMk id="34" creationId="{E12E1157-794F-49C2-857C-A379BBE5EB81}"/>
          </ac:spMkLst>
        </pc:spChg>
        <pc:spChg chg="mod">
          <ac:chgData name="Dennis Blaufuss" userId="3b437ac7-848d-4b50-b82f-5bde3c3aa31e" providerId="ADAL" clId="{00BF20CA-16FC-4B7E-9977-744FF9A004E5}" dt="2020-08-09T18:48:33.569" v="605"/>
          <ac:spMkLst>
            <pc:docMk/>
            <pc:sldMk cId="3038637181" sldId="292"/>
            <ac:spMk id="35" creationId="{B4F3A2B5-0BE3-4F91-B831-7213B5E31F16}"/>
          </ac:spMkLst>
        </pc:spChg>
        <pc:spChg chg="mod">
          <ac:chgData name="Dennis Blaufuss" userId="3b437ac7-848d-4b50-b82f-5bde3c3aa31e" providerId="ADAL" clId="{00BF20CA-16FC-4B7E-9977-744FF9A004E5}" dt="2020-08-09T18:48:33.569" v="605"/>
          <ac:spMkLst>
            <pc:docMk/>
            <pc:sldMk cId="3038637181" sldId="292"/>
            <ac:spMk id="36" creationId="{BD68F8C5-8A86-41D4-B5F6-128619CE557A}"/>
          </ac:spMkLst>
        </pc:spChg>
        <pc:spChg chg="add mod">
          <ac:chgData name="Dennis Blaufuss" userId="3b437ac7-848d-4b50-b82f-5bde3c3aa31e" providerId="ADAL" clId="{00BF20CA-16FC-4B7E-9977-744FF9A004E5}" dt="2020-08-09T18:50:49.801" v="613"/>
          <ac:spMkLst>
            <pc:docMk/>
            <pc:sldMk cId="3038637181" sldId="292"/>
            <ac:spMk id="38" creationId="{377C8498-458A-408B-8A81-49E33E273C5F}"/>
          </ac:spMkLst>
        </pc:spChg>
        <pc:spChg chg="add mod">
          <ac:chgData name="Dennis Blaufuss" userId="3b437ac7-848d-4b50-b82f-5bde3c3aa31e" providerId="ADAL" clId="{00BF20CA-16FC-4B7E-9977-744FF9A004E5}" dt="2020-08-09T18:50:49.801" v="613"/>
          <ac:spMkLst>
            <pc:docMk/>
            <pc:sldMk cId="3038637181" sldId="292"/>
            <ac:spMk id="39" creationId="{A936C406-7498-4721-9754-248C4738F064}"/>
          </ac:spMkLst>
        </pc:spChg>
        <pc:spChg chg="add del mod">
          <ac:chgData name="Dennis Blaufuss" userId="3b437ac7-848d-4b50-b82f-5bde3c3aa31e" providerId="ADAL" clId="{00BF20CA-16FC-4B7E-9977-744FF9A004E5}" dt="2020-08-09T18:50:53.442" v="615" actId="478"/>
          <ac:spMkLst>
            <pc:docMk/>
            <pc:sldMk cId="3038637181" sldId="292"/>
            <ac:spMk id="40" creationId="{415161E5-ECF8-4ED8-945D-852FF0A0AF86}"/>
          </ac:spMkLst>
        </pc:spChg>
        <pc:spChg chg="add del mod">
          <ac:chgData name="Dennis Blaufuss" userId="3b437ac7-848d-4b50-b82f-5bde3c3aa31e" providerId="ADAL" clId="{00BF20CA-16FC-4B7E-9977-744FF9A004E5}" dt="2020-08-09T18:50:56.567" v="616" actId="478"/>
          <ac:spMkLst>
            <pc:docMk/>
            <pc:sldMk cId="3038637181" sldId="292"/>
            <ac:spMk id="41" creationId="{365CB71D-7B95-4FD7-9BA8-671C088C2EC0}"/>
          </ac:spMkLst>
        </pc:spChg>
        <pc:spChg chg="add mod">
          <ac:chgData name="Dennis Blaufuss" userId="3b437ac7-848d-4b50-b82f-5bde3c3aa31e" providerId="ADAL" clId="{00BF20CA-16FC-4B7E-9977-744FF9A004E5}" dt="2020-08-09T18:51:14.089" v="618"/>
          <ac:spMkLst>
            <pc:docMk/>
            <pc:sldMk cId="3038637181" sldId="292"/>
            <ac:spMk id="42" creationId="{C3E4B2CA-7D69-4E29-BA2E-BE17D6B75827}"/>
          </ac:spMkLst>
        </pc:spChg>
        <pc:spChg chg="add mod">
          <ac:chgData name="Dennis Blaufuss" userId="3b437ac7-848d-4b50-b82f-5bde3c3aa31e" providerId="ADAL" clId="{00BF20CA-16FC-4B7E-9977-744FF9A004E5}" dt="2020-08-09T18:55:32.266" v="800" actId="164"/>
          <ac:spMkLst>
            <pc:docMk/>
            <pc:sldMk cId="3038637181" sldId="292"/>
            <ac:spMk id="43" creationId="{C3E4B2CA-7D69-4E29-BA2E-BE17D6B75827}"/>
          </ac:spMkLst>
        </pc:spChg>
        <pc:spChg chg="add mod">
          <ac:chgData name="Dennis Blaufuss" userId="3b437ac7-848d-4b50-b82f-5bde3c3aa31e" providerId="ADAL" clId="{00BF20CA-16FC-4B7E-9977-744FF9A004E5}" dt="2020-08-09T18:55:32.266" v="800" actId="164"/>
          <ac:spMkLst>
            <pc:docMk/>
            <pc:sldMk cId="3038637181" sldId="292"/>
            <ac:spMk id="44" creationId="{ED5219C0-4C10-449B-A6D0-1978433A4189}"/>
          </ac:spMkLst>
        </pc:spChg>
        <pc:spChg chg="add mod">
          <ac:chgData name="Dennis Blaufuss" userId="3b437ac7-848d-4b50-b82f-5bde3c3aa31e" providerId="ADAL" clId="{00BF20CA-16FC-4B7E-9977-744FF9A004E5}" dt="2020-08-09T19:00:50.694" v="999" actId="164"/>
          <ac:spMkLst>
            <pc:docMk/>
            <pc:sldMk cId="3038637181" sldId="292"/>
            <ac:spMk id="48" creationId="{DAB7EEBA-24B7-4465-96D2-3F4C24BD64EA}"/>
          </ac:spMkLst>
        </pc:spChg>
        <pc:spChg chg="mod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50" creationId="{8DB88C16-1653-41CD-B627-F721F459038E}"/>
          </ac:spMkLst>
        </pc:spChg>
        <pc:spChg chg="mod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51" creationId="{E96DC366-640F-495D-8920-E027EB39EE9D}"/>
          </ac:spMkLst>
        </pc:spChg>
        <pc:spChg chg="mod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52" creationId="{90A7BE9A-72AE-402D-A602-83B651E7654A}"/>
          </ac:spMkLst>
        </pc:spChg>
        <pc:spChg chg="add del mod topLvl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54" creationId="{99E35659-5BF7-4DA1-A35D-F42C88E1F159}"/>
          </ac:spMkLst>
        </pc:spChg>
        <pc:spChg chg="del mod topLvl">
          <ac:chgData name="Dennis Blaufuss" userId="3b437ac7-848d-4b50-b82f-5bde3c3aa31e" providerId="ADAL" clId="{00BF20CA-16FC-4B7E-9977-744FF9A004E5}" dt="2020-08-09T18:57:29.406" v="855" actId="478"/>
          <ac:spMkLst>
            <pc:docMk/>
            <pc:sldMk cId="3038637181" sldId="292"/>
            <ac:spMk id="56" creationId="{83C40979-4C36-47E1-B013-00DEB462EE64}"/>
          </ac:spMkLst>
        </pc:spChg>
        <pc:spChg chg="del mod topLvl">
          <ac:chgData name="Dennis Blaufuss" userId="3b437ac7-848d-4b50-b82f-5bde3c3aa31e" providerId="ADAL" clId="{00BF20CA-16FC-4B7E-9977-744FF9A004E5}" dt="2020-08-09T18:57:28.412" v="854" actId="478"/>
          <ac:spMkLst>
            <pc:docMk/>
            <pc:sldMk cId="3038637181" sldId="292"/>
            <ac:spMk id="57" creationId="{2B8C3DE2-EDB9-4E4B-B2B6-8173EF293C77}"/>
          </ac:spMkLst>
        </pc:spChg>
        <pc:spChg chg="del mod topLvl">
          <ac:chgData name="Dennis Blaufuss" userId="3b437ac7-848d-4b50-b82f-5bde3c3aa31e" providerId="ADAL" clId="{00BF20CA-16FC-4B7E-9977-744FF9A004E5}" dt="2020-08-09T18:57:25.586" v="853" actId="478"/>
          <ac:spMkLst>
            <pc:docMk/>
            <pc:sldMk cId="3038637181" sldId="292"/>
            <ac:spMk id="58" creationId="{805CFA84-0DED-46C1-B9D2-AE722C476C3E}"/>
          </ac:spMkLst>
        </pc:spChg>
        <pc:spChg chg="del mod topLvl">
          <ac:chgData name="Dennis Blaufuss" userId="3b437ac7-848d-4b50-b82f-5bde3c3aa31e" providerId="ADAL" clId="{00BF20CA-16FC-4B7E-9977-744FF9A004E5}" dt="2020-08-09T18:57:32.605" v="856" actId="478"/>
          <ac:spMkLst>
            <pc:docMk/>
            <pc:sldMk cId="3038637181" sldId="292"/>
            <ac:spMk id="59" creationId="{467A7971-651D-411E-A4DE-020513068FA4}"/>
          </ac:spMkLst>
        </pc:spChg>
        <pc:spChg chg="add del mod">
          <ac:chgData name="Dennis Blaufuss" userId="3b437ac7-848d-4b50-b82f-5bde3c3aa31e" providerId="ADAL" clId="{00BF20CA-16FC-4B7E-9977-744FF9A004E5}" dt="2020-08-09T18:58:51.377" v="884" actId="478"/>
          <ac:spMkLst>
            <pc:docMk/>
            <pc:sldMk cId="3038637181" sldId="292"/>
            <ac:spMk id="60" creationId="{3E33C7FC-4FC4-4C5C-A9DF-A519E8E266CD}"/>
          </ac:spMkLst>
        </pc:spChg>
        <pc:spChg chg="add mod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62" creationId="{6786AB76-6A9F-4044-8D38-EBEFF46F0B72}"/>
          </ac:spMkLst>
        </pc:spChg>
        <pc:spChg chg="add mod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63" creationId="{8EB3D588-432F-497F-A996-3EDD5B06F18F}"/>
          </ac:spMkLst>
        </pc:spChg>
        <pc:spChg chg="add mod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64" creationId="{8854A874-FB58-4B1A-945D-2231BF43E3AE}"/>
          </ac:spMkLst>
        </pc:spChg>
        <pc:spChg chg="add mod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65" creationId="{A2251EBE-4195-40C0-BB6B-A604EB8151C6}"/>
          </ac:spMkLst>
        </pc:spChg>
        <pc:spChg chg="add mod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66" creationId="{12C4A9B1-F2B4-46D5-B2E7-6B6C384A2076}"/>
          </ac:spMkLst>
        </pc:spChg>
        <pc:spChg chg="add mod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67" creationId="{DDC24A89-D1AF-4603-AC7F-3E62E9906EEF}"/>
          </ac:spMkLst>
        </pc:spChg>
        <pc:spChg chg="add mod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68" creationId="{AF51A47C-56D0-49D9-8C4A-CFFD0656612C}"/>
          </ac:spMkLst>
        </pc:spChg>
        <pc:spChg chg="add mod">
          <ac:chgData name="Dennis Blaufuss" userId="3b437ac7-848d-4b50-b82f-5bde3c3aa31e" providerId="ADAL" clId="{00BF20CA-16FC-4B7E-9977-744FF9A004E5}" dt="2020-08-10T20:29:27.946" v="1550" actId="165"/>
          <ac:spMkLst>
            <pc:docMk/>
            <pc:sldMk cId="3038637181" sldId="292"/>
            <ac:spMk id="69" creationId="{5E869D46-CB90-4390-A11C-3DEA20757962}"/>
          </ac:spMkLst>
        </pc:spChg>
        <pc:grpChg chg="add mod">
          <ac:chgData name="Dennis Blaufuss" userId="3b437ac7-848d-4b50-b82f-5bde3c3aa31e" providerId="ADAL" clId="{00BF20CA-16FC-4B7E-9977-744FF9A004E5}" dt="2020-08-10T20:29:34.113" v="1552" actId="164"/>
          <ac:grpSpMkLst>
            <pc:docMk/>
            <pc:sldMk cId="3038637181" sldId="292"/>
            <ac:grpSpMk id="5" creationId="{A8124272-DAA2-4BFC-8CDC-4348B9F0D4A8}"/>
          </ac:grpSpMkLst>
        </pc:grpChg>
        <pc:grpChg chg="add mod">
          <ac:chgData name="Dennis Blaufuss" userId="3b437ac7-848d-4b50-b82f-5bde3c3aa31e" providerId="ADAL" clId="{00BF20CA-16FC-4B7E-9977-744FF9A004E5}" dt="2020-08-09T19:00:59.064" v="1000" actId="164"/>
          <ac:grpSpMkLst>
            <pc:docMk/>
            <pc:sldMk cId="3038637181" sldId="292"/>
            <ac:grpSpMk id="9" creationId="{69AF077B-A7F8-4607-B526-82D3D8CF4A90}"/>
          </ac:grpSpMkLst>
        </pc:grpChg>
        <pc:grpChg chg="add del mod">
          <ac:chgData name="Dennis Blaufuss" userId="3b437ac7-848d-4b50-b82f-5bde3c3aa31e" providerId="ADAL" clId="{00BF20CA-16FC-4B7E-9977-744FF9A004E5}" dt="2020-08-09T18:46:47.146" v="542" actId="478"/>
          <ac:grpSpMkLst>
            <pc:docMk/>
            <pc:sldMk cId="3038637181" sldId="292"/>
            <ac:grpSpMk id="15" creationId="{6CFC9862-80DE-4D11-ABE2-732C7FFCF2E0}"/>
          </ac:grpSpMkLst>
        </pc:grpChg>
        <pc:grpChg chg="add mod">
          <ac:chgData name="Dennis Blaufuss" userId="3b437ac7-848d-4b50-b82f-5bde3c3aa31e" providerId="ADAL" clId="{00BF20CA-16FC-4B7E-9977-744FF9A004E5}" dt="2020-08-09T18:55:28.730" v="799" actId="164"/>
          <ac:grpSpMkLst>
            <pc:docMk/>
            <pc:sldMk cId="3038637181" sldId="292"/>
            <ac:grpSpMk id="20" creationId="{E6816415-55BA-4F92-B63B-A10AB79AD85E}"/>
          </ac:grpSpMkLst>
        </pc:grpChg>
        <pc:grpChg chg="add mod">
          <ac:chgData name="Dennis Blaufuss" userId="3b437ac7-848d-4b50-b82f-5bde3c3aa31e" providerId="ADAL" clId="{00BF20CA-16FC-4B7E-9977-744FF9A004E5}" dt="2020-08-09T19:00:50.694" v="999" actId="164"/>
          <ac:grpSpMkLst>
            <pc:docMk/>
            <pc:sldMk cId="3038637181" sldId="292"/>
            <ac:grpSpMk id="26" creationId="{11ED81E5-BC17-445A-B9C5-850FDF10D911}"/>
          </ac:grpSpMkLst>
        </pc:grpChg>
        <pc:grpChg chg="add del mod">
          <ac:chgData name="Dennis Blaufuss" userId="3b437ac7-848d-4b50-b82f-5bde3c3aa31e" providerId="ADAL" clId="{00BF20CA-16FC-4B7E-9977-744FF9A004E5}" dt="2020-08-09T18:49:11.630" v="612" actId="478"/>
          <ac:grpSpMkLst>
            <pc:docMk/>
            <pc:sldMk cId="3038637181" sldId="292"/>
            <ac:grpSpMk id="31" creationId="{D62060DF-240F-4D5D-92DF-5CB2D871F3F0}"/>
          </ac:grpSpMkLst>
        </pc:grpChg>
        <pc:grpChg chg="add mod">
          <ac:chgData name="Dennis Blaufuss" userId="3b437ac7-848d-4b50-b82f-5bde3c3aa31e" providerId="ADAL" clId="{00BF20CA-16FC-4B7E-9977-744FF9A004E5}" dt="2020-08-09T18:55:32.266" v="800" actId="164"/>
          <ac:grpSpMkLst>
            <pc:docMk/>
            <pc:sldMk cId="3038637181" sldId="292"/>
            <ac:grpSpMk id="37" creationId="{07FA6A5D-1B0E-4F09-89DC-C547C35D9F31}"/>
          </ac:grpSpMkLst>
        </pc:grpChg>
        <pc:grpChg chg="add mod">
          <ac:chgData name="Dennis Blaufuss" userId="3b437ac7-848d-4b50-b82f-5bde3c3aa31e" providerId="ADAL" clId="{00BF20CA-16FC-4B7E-9977-744FF9A004E5}" dt="2020-08-09T19:00:59.064" v="1000" actId="164"/>
          <ac:grpSpMkLst>
            <pc:docMk/>
            <pc:sldMk cId="3038637181" sldId="292"/>
            <ac:grpSpMk id="45" creationId="{9652AB11-150C-4B7E-9D14-5B4338A0D65C}"/>
          </ac:grpSpMkLst>
        </pc:grpChg>
        <pc:grpChg chg="add mod">
          <ac:chgData name="Dennis Blaufuss" userId="3b437ac7-848d-4b50-b82f-5bde3c3aa31e" providerId="ADAL" clId="{00BF20CA-16FC-4B7E-9977-744FF9A004E5}" dt="2020-08-09T19:00:50.694" v="999" actId="164"/>
          <ac:grpSpMkLst>
            <pc:docMk/>
            <pc:sldMk cId="3038637181" sldId="292"/>
            <ac:grpSpMk id="46" creationId="{715325B6-21A8-438A-8AA2-DCE6B4047C21}"/>
          </ac:grpSpMkLst>
        </pc:grpChg>
        <pc:grpChg chg="add mod topLvl">
          <ac:chgData name="Dennis Blaufuss" userId="3b437ac7-848d-4b50-b82f-5bde3c3aa31e" providerId="ADAL" clId="{00BF20CA-16FC-4B7E-9977-744FF9A004E5}" dt="2020-08-10T20:29:34.113" v="1552" actId="164"/>
          <ac:grpSpMkLst>
            <pc:docMk/>
            <pc:sldMk cId="3038637181" sldId="292"/>
            <ac:grpSpMk id="49" creationId="{92652D62-BAB9-4971-9F12-4554BCBC4C65}"/>
          </ac:grpSpMkLst>
        </pc:grpChg>
        <pc:grpChg chg="add del mod">
          <ac:chgData name="Dennis Blaufuss" userId="3b437ac7-848d-4b50-b82f-5bde3c3aa31e" providerId="ADAL" clId="{00BF20CA-16FC-4B7E-9977-744FF9A004E5}" dt="2020-08-09T18:57:08.894" v="850" actId="165"/>
          <ac:grpSpMkLst>
            <pc:docMk/>
            <pc:sldMk cId="3038637181" sldId="292"/>
            <ac:grpSpMk id="53" creationId="{6CFBC179-93B9-4F33-9141-731628FDF181}"/>
          </ac:grpSpMkLst>
        </pc:grpChg>
        <pc:grpChg chg="add del mod topLvl">
          <ac:chgData name="Dennis Blaufuss" userId="3b437ac7-848d-4b50-b82f-5bde3c3aa31e" providerId="ADAL" clId="{00BF20CA-16FC-4B7E-9977-744FF9A004E5}" dt="2020-08-09T18:57:25.586" v="853" actId="478"/>
          <ac:grpSpMkLst>
            <pc:docMk/>
            <pc:sldMk cId="3038637181" sldId="292"/>
            <ac:grpSpMk id="55" creationId="{EF6E28C2-3CF2-4288-AE16-239FA0C28361}"/>
          </ac:grpSpMkLst>
        </pc:grpChg>
        <pc:grpChg chg="add mod">
          <ac:chgData name="Dennis Blaufuss" userId="3b437ac7-848d-4b50-b82f-5bde3c3aa31e" providerId="ADAL" clId="{00BF20CA-16FC-4B7E-9977-744FF9A004E5}" dt="2020-08-10T20:29:27.946" v="1550" actId="165"/>
          <ac:grpSpMkLst>
            <pc:docMk/>
            <pc:sldMk cId="3038637181" sldId="292"/>
            <ac:grpSpMk id="61" creationId="{F21045AD-F3DF-4933-BB0B-5A371E271CCD}"/>
          </ac:grpSpMkLst>
        </pc:grpChg>
        <pc:grpChg chg="add mod topLvl">
          <ac:chgData name="Dennis Blaufuss" userId="3b437ac7-848d-4b50-b82f-5bde3c3aa31e" providerId="ADAL" clId="{00BF20CA-16FC-4B7E-9977-744FF9A004E5}" dt="2020-08-10T20:29:34.113" v="1552" actId="164"/>
          <ac:grpSpMkLst>
            <pc:docMk/>
            <pc:sldMk cId="3038637181" sldId="292"/>
            <ac:grpSpMk id="70" creationId="{34859851-0632-40FE-9D19-04418DACD2D1}"/>
          </ac:grpSpMkLst>
        </pc:grpChg>
        <pc:grpChg chg="add del mod">
          <ac:chgData name="Dennis Blaufuss" userId="3b437ac7-848d-4b50-b82f-5bde3c3aa31e" providerId="ADAL" clId="{00BF20CA-16FC-4B7E-9977-744FF9A004E5}" dt="2020-08-10T20:29:27.946" v="1550" actId="165"/>
          <ac:grpSpMkLst>
            <pc:docMk/>
            <pc:sldMk cId="3038637181" sldId="292"/>
            <ac:grpSpMk id="71" creationId="{2179BB98-EB05-4F35-BEBF-5293B3F4DDF3}"/>
          </ac:grpSpMkLst>
        </pc:grpChg>
        <pc:grpChg chg="add mod">
          <ac:chgData name="Dennis Blaufuss" userId="3b437ac7-848d-4b50-b82f-5bde3c3aa31e" providerId="ADAL" clId="{00BF20CA-16FC-4B7E-9977-744FF9A004E5}" dt="2020-08-09T19:01:23.765" v="1009" actId="1076"/>
          <ac:grpSpMkLst>
            <pc:docMk/>
            <pc:sldMk cId="3038637181" sldId="292"/>
            <ac:grpSpMk id="72" creationId="{31275DA1-4AAA-4C76-8034-29879E4AE9E9}"/>
          </ac:grpSpMkLst>
        </pc:grpChg>
        <pc:grpChg chg="add mod">
          <ac:chgData name="Dennis Blaufuss" userId="3b437ac7-848d-4b50-b82f-5bde3c3aa31e" providerId="ADAL" clId="{00BF20CA-16FC-4B7E-9977-744FF9A004E5}" dt="2020-08-09T19:02:08.804" v="1012" actId="1076"/>
          <ac:grpSpMkLst>
            <pc:docMk/>
            <pc:sldMk cId="3038637181" sldId="292"/>
            <ac:grpSpMk id="73" creationId="{5D4582B8-D697-4CD9-9A36-CB60AC586653}"/>
          </ac:grpSpMkLst>
        </pc:grpChg>
      </pc:sldChg>
      <pc:sldChg chg="modSp mod">
        <pc:chgData name="Dennis Blaufuss" userId="3b437ac7-848d-4b50-b82f-5bde3c3aa31e" providerId="ADAL" clId="{00BF20CA-16FC-4B7E-9977-744FF9A004E5}" dt="2020-08-10T20:30:47.378" v="1575" actId="20577"/>
        <pc:sldMkLst>
          <pc:docMk/>
          <pc:sldMk cId="1181731404" sldId="311"/>
        </pc:sldMkLst>
        <pc:spChg chg="mod">
          <ac:chgData name="Dennis Blaufuss" userId="3b437ac7-848d-4b50-b82f-5bde3c3aa31e" providerId="ADAL" clId="{00BF20CA-16FC-4B7E-9977-744FF9A004E5}" dt="2020-08-10T20:30:47.378" v="1575" actId="20577"/>
          <ac:spMkLst>
            <pc:docMk/>
            <pc:sldMk cId="1181731404" sldId="311"/>
            <ac:spMk id="3" creationId="{6462813A-3A3D-4EA9-B500-0F4D8973EE7C}"/>
          </ac:spMkLst>
        </pc:spChg>
      </pc:sldChg>
      <pc:sldChg chg="addSp delSp modSp mod">
        <pc:chgData name="Dennis Blaufuss" userId="3b437ac7-848d-4b50-b82f-5bde3c3aa31e" providerId="ADAL" clId="{00BF20CA-16FC-4B7E-9977-744FF9A004E5}" dt="2020-08-10T20:36:12.441" v="1721" actId="14100"/>
        <pc:sldMkLst>
          <pc:docMk/>
          <pc:sldMk cId="2530243994" sldId="351"/>
        </pc:sldMkLst>
        <pc:spChg chg="mod">
          <ac:chgData name="Dennis Blaufuss" userId="3b437ac7-848d-4b50-b82f-5bde3c3aa31e" providerId="ADAL" clId="{00BF20CA-16FC-4B7E-9977-744FF9A004E5}" dt="2020-08-10T20:33:43.037" v="1643" actId="20577"/>
          <ac:spMkLst>
            <pc:docMk/>
            <pc:sldMk cId="2530243994" sldId="351"/>
            <ac:spMk id="3" creationId="{188E9A4D-22E2-43A6-B59C-49171F3AD371}"/>
          </ac:spMkLst>
        </pc:spChg>
        <pc:spChg chg="del">
          <ac:chgData name="Dennis Blaufuss" userId="3b437ac7-848d-4b50-b82f-5bde3c3aa31e" providerId="ADAL" clId="{00BF20CA-16FC-4B7E-9977-744FF9A004E5}" dt="2020-08-10T20:33:45.839" v="1644" actId="478"/>
          <ac:spMkLst>
            <pc:docMk/>
            <pc:sldMk cId="2530243994" sldId="351"/>
            <ac:spMk id="4" creationId="{BD73570F-919D-49AB-9116-B7A75C3F871D}"/>
          </ac:spMkLst>
        </pc:spChg>
        <pc:spChg chg="mod">
          <ac:chgData name="Dennis Blaufuss" userId="3b437ac7-848d-4b50-b82f-5bde3c3aa31e" providerId="ADAL" clId="{00BF20CA-16FC-4B7E-9977-744FF9A004E5}" dt="2020-08-10T20:36:12.441" v="1721" actId="14100"/>
          <ac:spMkLst>
            <pc:docMk/>
            <pc:sldMk cId="2530243994" sldId="351"/>
            <ac:spMk id="5" creationId="{FDC88090-D0F7-4919-8E3D-4EA4BB0A2620}"/>
          </ac:spMkLst>
        </pc:spChg>
        <pc:spChg chg="mod">
          <ac:chgData name="Dennis Blaufuss" userId="3b437ac7-848d-4b50-b82f-5bde3c3aa31e" providerId="ADAL" clId="{00BF20CA-16FC-4B7E-9977-744FF9A004E5}" dt="2020-08-10T20:36:12.441" v="1721" actId="14100"/>
          <ac:spMkLst>
            <pc:docMk/>
            <pc:sldMk cId="2530243994" sldId="351"/>
            <ac:spMk id="6" creationId="{084933BA-4003-442E-B5FB-D906445709F9}"/>
          </ac:spMkLst>
        </pc:spChg>
        <pc:spChg chg="mod">
          <ac:chgData name="Dennis Blaufuss" userId="3b437ac7-848d-4b50-b82f-5bde3c3aa31e" providerId="ADAL" clId="{00BF20CA-16FC-4B7E-9977-744FF9A004E5}" dt="2020-08-10T20:36:12.441" v="1721" actId="14100"/>
          <ac:spMkLst>
            <pc:docMk/>
            <pc:sldMk cId="2530243994" sldId="351"/>
            <ac:spMk id="7" creationId="{36B9521D-B432-46D5-887F-8C0D470649CC}"/>
          </ac:spMkLst>
        </pc:spChg>
        <pc:spChg chg="mod">
          <ac:chgData name="Dennis Blaufuss" userId="3b437ac7-848d-4b50-b82f-5bde3c3aa31e" providerId="ADAL" clId="{00BF20CA-16FC-4B7E-9977-744FF9A004E5}" dt="2020-08-10T20:36:12.441" v="1721" actId="14100"/>
          <ac:spMkLst>
            <pc:docMk/>
            <pc:sldMk cId="2530243994" sldId="351"/>
            <ac:spMk id="8" creationId="{CE141BD1-7830-4EDE-8F66-7DC87C40F26D}"/>
          </ac:spMkLst>
        </pc:spChg>
        <pc:spChg chg="mod">
          <ac:chgData name="Dennis Blaufuss" userId="3b437ac7-848d-4b50-b82f-5bde3c3aa31e" providerId="ADAL" clId="{00BF20CA-16FC-4B7E-9977-744FF9A004E5}" dt="2020-08-10T20:36:12.441" v="1721" actId="14100"/>
          <ac:spMkLst>
            <pc:docMk/>
            <pc:sldMk cId="2530243994" sldId="351"/>
            <ac:spMk id="12" creationId="{03CEEBDC-02E8-4F5A-9EB8-23698EE827F3}"/>
          </ac:spMkLst>
        </pc:spChg>
        <pc:spChg chg="add del mod">
          <ac:chgData name="Dennis Blaufuss" userId="3b437ac7-848d-4b50-b82f-5bde3c3aa31e" providerId="ADAL" clId="{00BF20CA-16FC-4B7E-9977-744FF9A004E5}" dt="2020-08-10T20:33:48.475" v="1645" actId="478"/>
          <ac:spMkLst>
            <pc:docMk/>
            <pc:sldMk cId="2530243994" sldId="351"/>
            <ac:spMk id="14" creationId="{6F43118F-6096-4596-9C24-919E38074F61}"/>
          </ac:spMkLst>
        </pc:spChg>
        <pc:cxnChg chg="mod">
          <ac:chgData name="Dennis Blaufuss" userId="3b437ac7-848d-4b50-b82f-5bde3c3aa31e" providerId="ADAL" clId="{00BF20CA-16FC-4B7E-9977-744FF9A004E5}" dt="2020-08-10T20:36:12.441" v="1721" actId="14100"/>
          <ac:cxnSpMkLst>
            <pc:docMk/>
            <pc:sldMk cId="2530243994" sldId="351"/>
            <ac:cxnSpMk id="9" creationId="{3AB7EF4D-0D13-44A2-9910-256CC64F7E15}"/>
          </ac:cxnSpMkLst>
        </pc:cxnChg>
        <pc:cxnChg chg="mod">
          <ac:chgData name="Dennis Blaufuss" userId="3b437ac7-848d-4b50-b82f-5bde3c3aa31e" providerId="ADAL" clId="{00BF20CA-16FC-4B7E-9977-744FF9A004E5}" dt="2020-08-10T20:36:12.441" v="1721" actId="14100"/>
          <ac:cxnSpMkLst>
            <pc:docMk/>
            <pc:sldMk cId="2530243994" sldId="351"/>
            <ac:cxnSpMk id="10" creationId="{A8F25443-C7A5-4AD1-A8A6-C650866349EE}"/>
          </ac:cxnSpMkLst>
        </pc:cxnChg>
        <pc:cxnChg chg="mod">
          <ac:chgData name="Dennis Blaufuss" userId="3b437ac7-848d-4b50-b82f-5bde3c3aa31e" providerId="ADAL" clId="{00BF20CA-16FC-4B7E-9977-744FF9A004E5}" dt="2020-08-10T20:36:12.441" v="1721" actId="14100"/>
          <ac:cxnSpMkLst>
            <pc:docMk/>
            <pc:sldMk cId="2530243994" sldId="351"/>
            <ac:cxnSpMk id="11" creationId="{FADA32DA-BA60-437E-8894-B0967E2F038B}"/>
          </ac:cxnSpMkLst>
        </pc:cxnChg>
      </pc:sldChg>
      <pc:sldChg chg="addSp delSp modSp mod">
        <pc:chgData name="Dennis Blaufuss" userId="3b437ac7-848d-4b50-b82f-5bde3c3aa31e" providerId="ADAL" clId="{00BF20CA-16FC-4B7E-9977-744FF9A004E5}" dt="2020-08-10T20:37:28.743" v="1746" actId="478"/>
        <pc:sldMkLst>
          <pc:docMk/>
          <pc:sldMk cId="822304836" sldId="352"/>
        </pc:sldMkLst>
        <pc:spChg chg="mod">
          <ac:chgData name="Dennis Blaufuss" userId="3b437ac7-848d-4b50-b82f-5bde3c3aa31e" providerId="ADAL" clId="{00BF20CA-16FC-4B7E-9977-744FF9A004E5}" dt="2020-08-10T20:37:22.732" v="1744" actId="20577"/>
          <ac:spMkLst>
            <pc:docMk/>
            <pc:sldMk cId="822304836" sldId="352"/>
            <ac:spMk id="3" creationId="{E2F14F3A-E8B8-4E23-B335-B635C4CD9D2A}"/>
          </ac:spMkLst>
        </pc:spChg>
        <pc:spChg chg="del">
          <ac:chgData name="Dennis Blaufuss" userId="3b437ac7-848d-4b50-b82f-5bde3c3aa31e" providerId="ADAL" clId="{00BF20CA-16FC-4B7E-9977-744FF9A004E5}" dt="2020-08-10T20:37:26.606" v="1745" actId="478"/>
          <ac:spMkLst>
            <pc:docMk/>
            <pc:sldMk cId="822304836" sldId="352"/>
            <ac:spMk id="4" creationId="{7DDF1F40-87B8-4F1F-8049-B96FD7B669AF}"/>
          </ac:spMkLst>
        </pc:spChg>
        <pc:spChg chg="add del mod">
          <ac:chgData name="Dennis Blaufuss" userId="3b437ac7-848d-4b50-b82f-5bde3c3aa31e" providerId="ADAL" clId="{00BF20CA-16FC-4B7E-9977-744FF9A004E5}" dt="2020-08-10T20:37:28.743" v="1746" actId="478"/>
          <ac:spMkLst>
            <pc:docMk/>
            <pc:sldMk cId="822304836" sldId="352"/>
            <ac:spMk id="18" creationId="{5C17B5B3-6312-48EC-B557-D034020CE79A}"/>
          </ac:spMkLst>
        </pc:spChg>
        <pc:cxnChg chg="mod">
          <ac:chgData name="Dennis Blaufuss" userId="3b437ac7-848d-4b50-b82f-5bde3c3aa31e" providerId="ADAL" clId="{00BF20CA-16FC-4B7E-9977-744FF9A004E5}" dt="2020-08-10T20:37:05.666" v="1727" actId="14100"/>
          <ac:cxnSpMkLst>
            <pc:docMk/>
            <pc:sldMk cId="822304836" sldId="352"/>
            <ac:cxnSpMk id="29" creationId="{954E0594-573D-4643-A4DC-8F1D4481EBBE}"/>
          </ac:cxnSpMkLst>
        </pc:cxnChg>
        <pc:cxnChg chg="mod">
          <ac:chgData name="Dennis Blaufuss" userId="3b437ac7-848d-4b50-b82f-5bde3c3aa31e" providerId="ADAL" clId="{00BF20CA-16FC-4B7E-9977-744FF9A004E5}" dt="2020-08-10T20:36:42.704" v="1724" actId="14100"/>
          <ac:cxnSpMkLst>
            <pc:docMk/>
            <pc:sldMk cId="822304836" sldId="352"/>
            <ac:cxnSpMk id="31" creationId="{991D8EC3-F3F1-4449-8927-92F14F8971E6}"/>
          </ac:cxnSpMkLst>
        </pc:cxnChg>
        <pc:cxnChg chg="mod">
          <ac:chgData name="Dennis Blaufuss" userId="3b437ac7-848d-4b50-b82f-5bde3c3aa31e" providerId="ADAL" clId="{00BF20CA-16FC-4B7E-9977-744FF9A004E5}" dt="2020-08-10T20:36:38.598" v="1723" actId="14100"/>
          <ac:cxnSpMkLst>
            <pc:docMk/>
            <pc:sldMk cId="822304836" sldId="352"/>
            <ac:cxnSpMk id="33" creationId="{5C8AE283-D465-4FF8-A7B7-EC0F49EBAFAF}"/>
          </ac:cxnSpMkLst>
        </pc:cxnChg>
      </pc:sldChg>
      <pc:sldChg chg="addSp modSp mod">
        <pc:chgData name="Dennis Blaufuss" userId="3b437ac7-848d-4b50-b82f-5bde3c3aa31e" providerId="ADAL" clId="{00BF20CA-16FC-4B7E-9977-744FF9A004E5}" dt="2020-08-10T20:38:25.372" v="1750" actId="1076"/>
        <pc:sldMkLst>
          <pc:docMk/>
          <pc:sldMk cId="483845740" sldId="353"/>
        </pc:sldMkLst>
        <pc:spChg chg="mod">
          <ac:chgData name="Dennis Blaufuss" userId="3b437ac7-848d-4b50-b82f-5bde3c3aa31e" providerId="ADAL" clId="{00BF20CA-16FC-4B7E-9977-744FF9A004E5}" dt="2020-08-10T20:33:31.401" v="1616"/>
          <ac:spMkLst>
            <pc:docMk/>
            <pc:sldMk cId="483845740" sldId="353"/>
            <ac:spMk id="3" creationId="{B82CCE84-47CF-4DB5-A8A1-4DFA8602D548}"/>
          </ac:spMkLst>
        </pc:spChg>
        <pc:spChg chg="mod">
          <ac:chgData name="Dennis Blaufuss" userId="3b437ac7-848d-4b50-b82f-5bde3c3aa31e" providerId="ADAL" clId="{00BF20CA-16FC-4B7E-9977-744FF9A004E5}" dt="2020-08-10T20:38:16.825" v="1749" actId="164"/>
          <ac:spMkLst>
            <pc:docMk/>
            <pc:sldMk cId="483845740" sldId="353"/>
            <ac:spMk id="36" creationId="{388F81A7-83C0-4E4F-AFCD-00CC07A88B51}"/>
          </ac:spMkLst>
        </pc:spChg>
        <pc:spChg chg="mod">
          <ac:chgData name="Dennis Blaufuss" userId="3b437ac7-848d-4b50-b82f-5bde3c3aa31e" providerId="ADAL" clId="{00BF20CA-16FC-4B7E-9977-744FF9A004E5}" dt="2020-08-10T20:38:16.825" v="1749" actId="164"/>
          <ac:spMkLst>
            <pc:docMk/>
            <pc:sldMk cId="483845740" sldId="353"/>
            <ac:spMk id="38" creationId="{6A097671-79CC-4881-81AD-9AFA15F006CF}"/>
          </ac:spMkLst>
        </pc:spChg>
        <pc:spChg chg="mod">
          <ac:chgData name="Dennis Blaufuss" userId="3b437ac7-848d-4b50-b82f-5bde3c3aa31e" providerId="ADAL" clId="{00BF20CA-16FC-4B7E-9977-744FF9A004E5}" dt="2020-08-10T20:38:16.825" v="1749" actId="164"/>
          <ac:spMkLst>
            <pc:docMk/>
            <pc:sldMk cId="483845740" sldId="353"/>
            <ac:spMk id="40" creationId="{E078EAF5-7A76-49BA-866D-C29A7B604BC0}"/>
          </ac:spMkLst>
        </pc:spChg>
        <pc:grpChg chg="mod">
          <ac:chgData name="Dennis Blaufuss" userId="3b437ac7-848d-4b50-b82f-5bde3c3aa31e" providerId="ADAL" clId="{00BF20CA-16FC-4B7E-9977-744FF9A004E5}" dt="2020-08-10T20:38:16.825" v="1749" actId="164"/>
          <ac:grpSpMkLst>
            <pc:docMk/>
            <pc:sldMk cId="483845740" sldId="353"/>
            <ac:grpSpMk id="4" creationId="{1F74CD5F-0268-4885-8479-2FDF818EF887}"/>
          </ac:grpSpMkLst>
        </pc:grpChg>
        <pc:grpChg chg="add mod">
          <ac:chgData name="Dennis Blaufuss" userId="3b437ac7-848d-4b50-b82f-5bde3c3aa31e" providerId="ADAL" clId="{00BF20CA-16FC-4B7E-9977-744FF9A004E5}" dt="2020-08-10T20:38:25.372" v="1750" actId="1076"/>
          <ac:grpSpMkLst>
            <pc:docMk/>
            <pc:sldMk cId="483845740" sldId="353"/>
            <ac:grpSpMk id="13" creationId="{044C16D4-E609-4635-9BCF-3BAB838022D4}"/>
          </ac:grpSpMkLst>
        </pc:grpChg>
      </pc:sldChg>
      <pc:sldMasterChg chg="delSp modSp mod addSldLayout delSldLayout modSldLayout">
        <pc:chgData name="Dennis Blaufuss" userId="3b437ac7-848d-4b50-b82f-5bde3c3aa31e" providerId="ADAL" clId="{00BF20CA-16FC-4B7E-9977-744FF9A004E5}" dt="2020-08-09T18:40:10.327" v="539" actId="2696"/>
        <pc:sldMasterMkLst>
          <pc:docMk/>
          <pc:sldMasterMk cId="2560711238" sldId="2147483743"/>
        </pc:sldMasterMkLst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asterMk cId="2560711238" sldId="2147483743"/>
            <ac:spMk id="7" creationId="{F39D5D9E-55A9-4392-918B-DEDAE945E168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asterMk cId="2560711238" sldId="2147483743"/>
            <ac:spMk id="8" creationId="{B7FF70B3-AEA9-4002-8907-B7B1AC51F704}"/>
          </ac:spMkLst>
        </pc:spChg>
        <pc:spChg chg="del mod">
          <ac:chgData name="Dennis Blaufuss" userId="3b437ac7-848d-4b50-b82f-5bde3c3aa31e" providerId="ADAL" clId="{00BF20CA-16FC-4B7E-9977-744FF9A004E5}" dt="2020-08-09T16:46:04.501" v="272" actId="478"/>
          <ac:spMkLst>
            <pc:docMk/>
            <pc:sldMasterMk cId="2560711238" sldId="2147483743"/>
            <ac:spMk id="9" creationId="{8381FB09-6DC6-4B73-AD74-9AE7286AD846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asterMk cId="2560711238" sldId="2147483743"/>
            <ac:spMk id="10" creationId="{9112014A-83AB-4A15-A29E-C8E166A60981}"/>
          </ac:spMkLst>
        </pc:spChg>
        <pc:spChg chg="mod">
          <ac:chgData name="Dennis Blaufuss" userId="3b437ac7-848d-4b50-b82f-5bde3c3aa31e" providerId="ADAL" clId="{00BF20CA-16FC-4B7E-9977-744FF9A004E5}" dt="2020-08-09T16:45:33.697" v="270"/>
          <ac:spMkLst>
            <pc:docMk/>
            <pc:sldMasterMk cId="2560711238" sldId="2147483743"/>
            <ac:spMk id="11" creationId="{C343766E-5E63-41B2-B4A6-D38A5407927A}"/>
          </ac:spMkLst>
        </pc:spChg>
        <pc:picChg chg="mod">
          <ac:chgData name="Dennis Blaufuss" userId="3b437ac7-848d-4b50-b82f-5bde3c3aa31e" providerId="ADAL" clId="{00BF20CA-16FC-4B7E-9977-744FF9A004E5}" dt="2020-08-09T16:45:33.697" v="270"/>
          <ac:picMkLst>
            <pc:docMk/>
            <pc:sldMasterMk cId="2560711238" sldId="2147483743"/>
            <ac:picMk id="2" creationId="{AFE39FD5-8347-4FBA-91F6-6FCE14BDEC9F}"/>
          </ac:picMkLst>
        </pc:picChg>
        <pc:sldLayoutChg chg="modSp">
          <pc:chgData name="Dennis Blaufuss" userId="3b437ac7-848d-4b50-b82f-5bde3c3aa31e" providerId="ADAL" clId="{00BF20CA-16FC-4B7E-9977-744FF9A004E5}" dt="2020-08-09T16:45:33.697" v="270"/>
          <pc:sldLayoutMkLst>
            <pc:docMk/>
            <pc:sldMasterMk cId="2560711238" sldId="2147483743"/>
            <pc:sldLayoutMk cId="390170881" sldId="2147483695"/>
          </pc:sldLayoutMkLst>
          <pc:spChg chg="mod">
            <ac:chgData name="Dennis Blaufuss" userId="3b437ac7-848d-4b50-b82f-5bde3c3aa31e" providerId="ADAL" clId="{00BF20CA-16FC-4B7E-9977-744FF9A004E5}" dt="2020-08-09T16:45:33.697" v="270"/>
            <ac:spMkLst>
              <pc:docMk/>
              <pc:sldMasterMk cId="2560711238" sldId="2147483743"/>
              <pc:sldLayoutMk cId="390170881" sldId="2147483695"/>
              <ac:spMk id="4" creationId="{93FBCCD3-E5D8-444E-B99C-A006A6582EF0}"/>
            </ac:spMkLst>
          </pc:spChg>
          <pc:spChg chg="mod">
            <ac:chgData name="Dennis Blaufuss" userId="3b437ac7-848d-4b50-b82f-5bde3c3aa31e" providerId="ADAL" clId="{00BF20CA-16FC-4B7E-9977-744FF9A004E5}" dt="2020-08-09T16:45:33.697" v="270"/>
            <ac:spMkLst>
              <pc:docMk/>
              <pc:sldMasterMk cId="2560711238" sldId="2147483743"/>
              <pc:sldLayoutMk cId="390170881" sldId="2147483695"/>
              <ac:spMk id="5" creationId="{42D671E7-2C75-4770-B53E-78E6623F2EE8}"/>
            </ac:spMkLst>
          </pc:spChg>
          <pc:spChg chg="mod">
            <ac:chgData name="Dennis Blaufuss" userId="3b437ac7-848d-4b50-b82f-5bde3c3aa31e" providerId="ADAL" clId="{00BF20CA-16FC-4B7E-9977-744FF9A004E5}" dt="2020-08-09T16:45:33.697" v="270"/>
            <ac:spMkLst>
              <pc:docMk/>
              <pc:sldMasterMk cId="2560711238" sldId="2147483743"/>
              <pc:sldLayoutMk cId="390170881" sldId="2147483695"/>
              <ac:spMk id="6" creationId="{0F9B313D-99D5-4919-881F-DD5B4534E998}"/>
            </ac:spMkLst>
          </pc:spChg>
        </pc:sldLayoutChg>
        <pc:sldLayoutChg chg="modSp">
          <pc:chgData name="Dennis Blaufuss" userId="3b437ac7-848d-4b50-b82f-5bde3c3aa31e" providerId="ADAL" clId="{00BF20CA-16FC-4B7E-9977-744FF9A004E5}" dt="2020-08-09T16:45:33.697" v="270"/>
          <pc:sldLayoutMkLst>
            <pc:docMk/>
            <pc:sldMasterMk cId="2560711238" sldId="2147483743"/>
            <pc:sldLayoutMk cId="2734898090" sldId="2147483763"/>
          </pc:sldLayoutMkLst>
          <pc:spChg chg="mod">
            <ac:chgData name="Dennis Blaufuss" userId="3b437ac7-848d-4b50-b82f-5bde3c3aa31e" providerId="ADAL" clId="{00BF20CA-16FC-4B7E-9977-744FF9A004E5}" dt="2020-08-09T16:45:33.697" v="270"/>
            <ac:spMkLst>
              <pc:docMk/>
              <pc:sldMasterMk cId="2560711238" sldId="2147483743"/>
              <pc:sldLayoutMk cId="2734898090" sldId="2147483763"/>
              <ac:spMk id="8" creationId="{1CF01A50-5302-4B5D-B166-A3B1A021C702}"/>
            </ac:spMkLst>
          </pc:spChg>
          <pc:spChg chg="mod">
            <ac:chgData name="Dennis Blaufuss" userId="3b437ac7-848d-4b50-b82f-5bde3c3aa31e" providerId="ADAL" clId="{00BF20CA-16FC-4B7E-9977-744FF9A004E5}" dt="2020-08-09T16:45:33.697" v="270"/>
            <ac:spMkLst>
              <pc:docMk/>
              <pc:sldMasterMk cId="2560711238" sldId="2147483743"/>
              <pc:sldLayoutMk cId="2734898090" sldId="2147483763"/>
              <ac:spMk id="9" creationId="{28EB5174-6F80-4B80-B367-61DDD98C799C}"/>
            </ac:spMkLst>
          </pc:spChg>
        </pc:sldLayoutChg>
        <pc:sldLayoutChg chg="new del mod">
          <pc:chgData name="Dennis Blaufuss" userId="3b437ac7-848d-4b50-b82f-5bde3c3aa31e" providerId="ADAL" clId="{00BF20CA-16FC-4B7E-9977-744FF9A004E5}" dt="2020-08-09T16:32:14.730" v="4" actId="2696"/>
          <pc:sldLayoutMkLst>
            <pc:docMk/>
            <pc:sldMasterMk cId="2560711238" sldId="2147483743"/>
            <pc:sldLayoutMk cId="2736533969" sldId="2147483764"/>
          </pc:sldLayoutMkLst>
        </pc:sldLayoutChg>
        <pc:sldLayoutChg chg="del">
          <pc:chgData name="Dennis Blaufuss" userId="3b437ac7-848d-4b50-b82f-5bde3c3aa31e" providerId="ADAL" clId="{00BF20CA-16FC-4B7E-9977-744FF9A004E5}" dt="2020-08-09T18:40:10.327" v="539" actId="2696"/>
          <pc:sldLayoutMkLst>
            <pc:docMk/>
            <pc:sldMasterMk cId="2560711238" sldId="2147483743"/>
            <pc:sldLayoutMk cId="1806368580" sldId="2147483766"/>
          </pc:sldLayoutMkLst>
        </pc:sldLayoutChg>
      </pc:sldMasterChg>
      <pc:sldMasterChg chg="addSp delSp modSp new add del mod addSldLayout delSldLayout modSldLayout">
        <pc:chgData name="Dennis Blaufuss" userId="3b437ac7-848d-4b50-b82f-5bde3c3aa31e" providerId="ADAL" clId="{00BF20CA-16FC-4B7E-9977-744FF9A004E5}" dt="2020-08-09T16:45:33.697" v="270"/>
        <pc:sldMasterMkLst>
          <pc:docMk/>
          <pc:sldMasterMk cId="1958308462" sldId="2147483764"/>
        </pc:sldMasterMkLst>
        <pc:spChg chg="del mod">
          <ac:chgData name="Dennis Blaufuss" userId="3b437ac7-848d-4b50-b82f-5bde3c3aa31e" providerId="ADAL" clId="{00BF20CA-16FC-4B7E-9977-744FF9A004E5}" dt="2020-08-09T16:33:14.548" v="22" actId="478"/>
          <ac:spMkLst>
            <pc:docMk/>
            <pc:sldMasterMk cId="1958308462" sldId="2147483764"/>
            <ac:spMk id="2" creationId="{EE0989FD-667D-4522-A807-2459EB028CA9}"/>
          </ac:spMkLst>
        </pc:spChg>
        <pc:spChg chg="del">
          <ac:chgData name="Dennis Blaufuss" userId="3b437ac7-848d-4b50-b82f-5bde3c3aa31e" providerId="ADAL" clId="{00BF20CA-16FC-4B7E-9977-744FF9A004E5}" dt="2020-08-09T16:33:04.210" v="18" actId="478"/>
          <ac:spMkLst>
            <pc:docMk/>
            <pc:sldMasterMk cId="1958308462" sldId="2147483764"/>
            <ac:spMk id="3" creationId="{26E7C5AD-4774-4D99-AD98-20B542C429DB}"/>
          </ac:spMkLst>
        </pc:spChg>
        <pc:spChg chg="del">
          <ac:chgData name="Dennis Blaufuss" userId="3b437ac7-848d-4b50-b82f-5bde3c3aa31e" providerId="ADAL" clId="{00BF20CA-16FC-4B7E-9977-744FF9A004E5}" dt="2020-08-09T16:33:04.210" v="18" actId="478"/>
          <ac:spMkLst>
            <pc:docMk/>
            <pc:sldMasterMk cId="1958308462" sldId="2147483764"/>
            <ac:spMk id="4" creationId="{39C8DC01-FE67-464E-8FB3-15021870BE13}"/>
          </ac:spMkLst>
        </pc:spChg>
        <pc:spChg chg="del">
          <ac:chgData name="Dennis Blaufuss" userId="3b437ac7-848d-4b50-b82f-5bde3c3aa31e" providerId="ADAL" clId="{00BF20CA-16FC-4B7E-9977-744FF9A004E5}" dt="2020-08-09T16:33:04.210" v="18" actId="478"/>
          <ac:spMkLst>
            <pc:docMk/>
            <pc:sldMasterMk cId="1958308462" sldId="2147483764"/>
            <ac:spMk id="5" creationId="{8D99CF6A-7BFA-421F-A7E4-971CA6988293}"/>
          </ac:spMkLst>
        </pc:spChg>
        <pc:spChg chg="del">
          <ac:chgData name="Dennis Blaufuss" userId="3b437ac7-848d-4b50-b82f-5bde3c3aa31e" providerId="ADAL" clId="{00BF20CA-16FC-4B7E-9977-744FF9A004E5}" dt="2020-08-09T16:33:04.210" v="18" actId="478"/>
          <ac:spMkLst>
            <pc:docMk/>
            <pc:sldMasterMk cId="1958308462" sldId="2147483764"/>
            <ac:spMk id="6" creationId="{D7C27A54-8FBE-422F-8723-2D55FCB051DB}"/>
          </ac:spMkLst>
        </pc:spChg>
        <pc:spChg chg="add mod">
          <ac:chgData name="Dennis Blaufuss" userId="3b437ac7-848d-4b50-b82f-5bde3c3aa31e" providerId="ADAL" clId="{00BF20CA-16FC-4B7E-9977-744FF9A004E5}" dt="2020-08-09T16:45:33.697" v="270"/>
          <ac:spMkLst>
            <pc:docMk/>
            <pc:sldMasterMk cId="1958308462" sldId="2147483764"/>
            <ac:spMk id="8" creationId="{8D4C69FF-803B-4460-902E-ED2928C9C8FC}"/>
          </ac:spMkLst>
        </pc:spChg>
        <pc:spChg chg="add del mod">
          <ac:chgData name="Dennis Blaufuss" userId="3b437ac7-848d-4b50-b82f-5bde3c3aa31e" providerId="ADAL" clId="{00BF20CA-16FC-4B7E-9977-744FF9A004E5}" dt="2020-08-09T16:37:11.938" v="73" actId="478"/>
          <ac:spMkLst>
            <pc:docMk/>
            <pc:sldMasterMk cId="1958308462" sldId="2147483764"/>
            <ac:spMk id="10" creationId="{4BE46BF1-5D26-40EE-90B4-F3950EFEED28}"/>
          </ac:spMkLst>
        </pc:spChg>
        <pc:spChg chg="add del">
          <ac:chgData name="Dennis Blaufuss" userId="3b437ac7-848d-4b50-b82f-5bde3c3aa31e" providerId="ADAL" clId="{00BF20CA-16FC-4B7E-9977-744FF9A004E5}" dt="2020-08-09T16:37:09.945" v="72" actId="478"/>
          <ac:spMkLst>
            <pc:docMk/>
            <pc:sldMasterMk cId="1958308462" sldId="2147483764"/>
            <ac:spMk id="12" creationId="{B3D24CC8-ADBA-4DCF-BCE1-095837F568BE}"/>
          </ac:spMkLst>
        </pc:spChg>
        <pc:spChg chg="add mod">
          <ac:chgData name="Dennis Blaufuss" userId="3b437ac7-848d-4b50-b82f-5bde3c3aa31e" providerId="ADAL" clId="{00BF20CA-16FC-4B7E-9977-744FF9A004E5}" dt="2020-08-09T16:45:33.697" v="270"/>
          <ac:spMkLst>
            <pc:docMk/>
            <pc:sldMasterMk cId="1958308462" sldId="2147483764"/>
            <ac:spMk id="14" creationId="{2B9B025C-F609-4369-A268-BDE227C19213}"/>
          </ac:spMkLst>
        </pc:spChg>
        <pc:spChg chg="add del mod">
          <ac:chgData name="Dennis Blaufuss" userId="3b437ac7-848d-4b50-b82f-5bde3c3aa31e" providerId="ADAL" clId="{00BF20CA-16FC-4B7E-9977-744FF9A004E5}" dt="2020-08-09T16:34:57.106" v="48" actId="21"/>
          <ac:spMkLst>
            <pc:docMk/>
            <pc:sldMasterMk cId="1958308462" sldId="2147483764"/>
            <ac:spMk id="17" creationId="{ED69AA79-F78E-4843-85A3-0ED243B54A34}"/>
          </ac:spMkLst>
        </pc:spChg>
        <pc:picChg chg="add mod">
          <ac:chgData name="Dennis Blaufuss" userId="3b437ac7-848d-4b50-b82f-5bde3c3aa31e" providerId="ADAL" clId="{00BF20CA-16FC-4B7E-9977-744FF9A004E5}" dt="2020-08-09T16:45:33.697" v="270"/>
          <ac:picMkLst>
            <pc:docMk/>
            <pc:sldMasterMk cId="1958308462" sldId="2147483764"/>
            <ac:picMk id="16" creationId="{77A82E2D-A2D9-4F99-AE99-F72AEF9592C1}"/>
          </ac:picMkLst>
        </pc:picChg>
        <pc:sldLayoutChg chg="addSp delSp modSp new add del mod replId">
          <pc:chgData name="Dennis Blaufuss" userId="3b437ac7-848d-4b50-b82f-5bde3c3aa31e" providerId="ADAL" clId="{00BF20CA-16FC-4B7E-9977-744FF9A004E5}" dt="2020-08-09T16:45:33.697" v="270"/>
          <pc:sldLayoutMkLst>
            <pc:docMk/>
            <pc:sldMasterMk cId="1958308462" sldId="2147483764"/>
            <pc:sldLayoutMk cId="3821732826" sldId="2147483765"/>
          </pc:sldLayoutMkLst>
          <pc:spChg chg="del">
            <ac:chgData name="Dennis Blaufuss" userId="3b437ac7-848d-4b50-b82f-5bde3c3aa31e" providerId="ADAL" clId="{00BF20CA-16FC-4B7E-9977-744FF9A004E5}" dt="2020-08-09T16:34:50.904" v="46" actId="478"/>
            <ac:spMkLst>
              <pc:docMk/>
              <pc:sldMasterMk cId="1958308462" sldId="2147483764"/>
              <pc:sldLayoutMk cId="3821732826" sldId="2147483765"/>
              <ac:spMk id="2" creationId="{32AF3167-9E55-489C-B9B0-FB8FA9D1F9ED}"/>
            </ac:spMkLst>
          </pc:spChg>
          <pc:spChg chg="del">
            <ac:chgData name="Dennis Blaufuss" userId="3b437ac7-848d-4b50-b82f-5bde3c3aa31e" providerId="ADAL" clId="{00BF20CA-16FC-4B7E-9977-744FF9A004E5}" dt="2020-08-09T16:34:50.904" v="46" actId="478"/>
            <ac:spMkLst>
              <pc:docMk/>
              <pc:sldMasterMk cId="1958308462" sldId="2147483764"/>
              <pc:sldLayoutMk cId="3821732826" sldId="2147483765"/>
              <ac:spMk id="3" creationId="{BC53A3D5-EF0F-4513-BD6C-9545E131D777}"/>
            </ac:spMkLst>
          </pc:spChg>
          <pc:spChg chg="del">
            <ac:chgData name="Dennis Blaufuss" userId="3b437ac7-848d-4b50-b82f-5bde3c3aa31e" providerId="ADAL" clId="{00BF20CA-16FC-4B7E-9977-744FF9A004E5}" dt="2020-08-09T16:34:53.765" v="47" actId="478"/>
            <ac:spMkLst>
              <pc:docMk/>
              <pc:sldMasterMk cId="1958308462" sldId="2147483764"/>
              <pc:sldLayoutMk cId="3821732826" sldId="2147483765"/>
              <ac:spMk id="4" creationId="{C9D088D8-E24A-4313-8494-54C1800A8389}"/>
            </ac:spMkLst>
          </pc:spChg>
          <pc:spChg chg="del">
            <ac:chgData name="Dennis Blaufuss" userId="3b437ac7-848d-4b50-b82f-5bde3c3aa31e" providerId="ADAL" clId="{00BF20CA-16FC-4B7E-9977-744FF9A004E5}" dt="2020-08-09T16:34:50.904" v="46" actId="478"/>
            <ac:spMkLst>
              <pc:docMk/>
              <pc:sldMasterMk cId="1958308462" sldId="2147483764"/>
              <pc:sldLayoutMk cId="3821732826" sldId="2147483765"/>
              <ac:spMk id="5" creationId="{AA290EC2-0580-41F3-AACF-BE70928E22F3}"/>
            </ac:spMkLst>
          </pc:spChg>
          <pc:spChg chg="del">
            <ac:chgData name="Dennis Blaufuss" userId="3b437ac7-848d-4b50-b82f-5bde3c3aa31e" providerId="ADAL" clId="{00BF20CA-16FC-4B7E-9977-744FF9A004E5}" dt="2020-08-09T16:34:50.904" v="46" actId="478"/>
            <ac:spMkLst>
              <pc:docMk/>
              <pc:sldMasterMk cId="1958308462" sldId="2147483764"/>
              <pc:sldLayoutMk cId="3821732826" sldId="2147483765"/>
              <ac:spMk id="6" creationId="{26EB04C3-FE47-4547-B903-4755AF6C5BDB}"/>
            </ac:spMkLst>
          </pc:spChg>
          <pc:spChg chg="add del">
            <ac:chgData name="Dennis Blaufuss" userId="3b437ac7-848d-4b50-b82f-5bde3c3aa31e" providerId="ADAL" clId="{00BF20CA-16FC-4B7E-9977-744FF9A004E5}" dt="2020-08-09T16:35:43.863" v="56" actId="478"/>
            <ac:spMkLst>
              <pc:docMk/>
              <pc:sldMasterMk cId="1958308462" sldId="2147483764"/>
              <pc:sldLayoutMk cId="3821732826" sldId="2147483765"/>
              <ac:spMk id="8" creationId="{7B8D8E51-436F-4E34-AF45-1B90FE395FE0}"/>
            </ac:spMkLst>
          </pc:spChg>
          <pc:spChg chg="add mod">
            <ac:chgData name="Dennis Blaufuss" userId="3b437ac7-848d-4b50-b82f-5bde3c3aa31e" providerId="ADAL" clId="{00BF20CA-16FC-4B7E-9977-744FF9A004E5}" dt="2020-08-09T16:45:33.697" v="270"/>
            <ac:spMkLst>
              <pc:docMk/>
              <pc:sldMasterMk cId="1958308462" sldId="2147483764"/>
              <pc:sldLayoutMk cId="3821732826" sldId="2147483765"/>
              <ac:spMk id="9" creationId="{66AEE749-E873-4196-990D-1BEB97E8665A}"/>
            </ac:spMkLst>
          </pc:spChg>
          <pc:spChg chg="add mod">
            <ac:chgData name="Dennis Blaufuss" userId="3b437ac7-848d-4b50-b82f-5bde3c3aa31e" providerId="ADAL" clId="{00BF20CA-16FC-4B7E-9977-744FF9A004E5}" dt="2020-08-09T16:45:33.697" v="270"/>
            <ac:spMkLst>
              <pc:docMk/>
              <pc:sldMasterMk cId="1958308462" sldId="2147483764"/>
              <pc:sldLayoutMk cId="3821732826" sldId="2147483765"/>
              <ac:spMk id="10" creationId="{1407DB9B-554F-42C9-9BF8-E526916CA373}"/>
            </ac:spMkLst>
          </pc:spChg>
        </pc:sldLayoutChg>
        <pc:sldLayoutChg chg="new del replId">
          <pc:chgData name="Dennis Blaufuss" userId="3b437ac7-848d-4b50-b82f-5bde3c3aa31e" providerId="ADAL" clId="{00BF20CA-16FC-4B7E-9977-744FF9A004E5}" dt="2020-08-09T16:32:26.391" v="7" actId="2696"/>
          <pc:sldLayoutMkLst>
            <pc:docMk/>
            <pc:sldMasterMk cId="1958308462" sldId="2147483764"/>
            <pc:sldLayoutMk cId="3505702035" sldId="2147483766"/>
          </pc:sldLayoutMkLst>
        </pc:sldLayoutChg>
        <pc:sldLayoutChg chg="new del replId">
          <pc:chgData name="Dennis Blaufuss" userId="3b437ac7-848d-4b50-b82f-5bde3c3aa31e" providerId="ADAL" clId="{00BF20CA-16FC-4B7E-9977-744FF9A004E5}" dt="2020-08-09T16:32:26.393" v="8" actId="2696"/>
          <pc:sldLayoutMkLst>
            <pc:docMk/>
            <pc:sldMasterMk cId="1958308462" sldId="2147483764"/>
            <pc:sldLayoutMk cId="1885448221" sldId="2147483767"/>
          </pc:sldLayoutMkLst>
        </pc:sldLayoutChg>
        <pc:sldLayoutChg chg="new del replId">
          <pc:chgData name="Dennis Blaufuss" userId="3b437ac7-848d-4b50-b82f-5bde3c3aa31e" providerId="ADAL" clId="{00BF20CA-16FC-4B7E-9977-744FF9A004E5}" dt="2020-08-09T16:32:26.395" v="9" actId="2696"/>
          <pc:sldLayoutMkLst>
            <pc:docMk/>
            <pc:sldMasterMk cId="1958308462" sldId="2147483764"/>
            <pc:sldLayoutMk cId="2140246406" sldId="2147483768"/>
          </pc:sldLayoutMkLst>
        </pc:sldLayoutChg>
        <pc:sldLayoutChg chg="new del replId">
          <pc:chgData name="Dennis Blaufuss" userId="3b437ac7-848d-4b50-b82f-5bde3c3aa31e" providerId="ADAL" clId="{00BF20CA-16FC-4B7E-9977-744FF9A004E5}" dt="2020-08-09T16:32:26.397" v="10" actId="2696"/>
          <pc:sldLayoutMkLst>
            <pc:docMk/>
            <pc:sldMasterMk cId="1958308462" sldId="2147483764"/>
            <pc:sldLayoutMk cId="839905052" sldId="2147483769"/>
          </pc:sldLayoutMkLst>
        </pc:sldLayoutChg>
        <pc:sldLayoutChg chg="new del replId">
          <pc:chgData name="Dennis Blaufuss" userId="3b437ac7-848d-4b50-b82f-5bde3c3aa31e" providerId="ADAL" clId="{00BF20CA-16FC-4B7E-9977-744FF9A004E5}" dt="2020-08-09T16:32:26.400" v="11" actId="2696"/>
          <pc:sldLayoutMkLst>
            <pc:docMk/>
            <pc:sldMasterMk cId="1958308462" sldId="2147483764"/>
            <pc:sldLayoutMk cId="2802731084" sldId="2147483770"/>
          </pc:sldLayoutMkLst>
        </pc:sldLayoutChg>
        <pc:sldLayoutChg chg="new del replId">
          <pc:chgData name="Dennis Blaufuss" userId="3b437ac7-848d-4b50-b82f-5bde3c3aa31e" providerId="ADAL" clId="{00BF20CA-16FC-4B7E-9977-744FF9A004E5}" dt="2020-08-09T16:32:26.402" v="12" actId="2696"/>
          <pc:sldLayoutMkLst>
            <pc:docMk/>
            <pc:sldMasterMk cId="1958308462" sldId="2147483764"/>
            <pc:sldLayoutMk cId="1076622353" sldId="2147483771"/>
          </pc:sldLayoutMkLst>
        </pc:sldLayoutChg>
        <pc:sldLayoutChg chg="new del replId">
          <pc:chgData name="Dennis Blaufuss" userId="3b437ac7-848d-4b50-b82f-5bde3c3aa31e" providerId="ADAL" clId="{00BF20CA-16FC-4B7E-9977-744FF9A004E5}" dt="2020-08-09T16:32:26.404" v="13" actId="2696"/>
          <pc:sldLayoutMkLst>
            <pc:docMk/>
            <pc:sldMasterMk cId="1958308462" sldId="2147483764"/>
            <pc:sldLayoutMk cId="3295257665" sldId="2147483772"/>
          </pc:sldLayoutMkLst>
        </pc:sldLayoutChg>
        <pc:sldLayoutChg chg="new del replId">
          <pc:chgData name="Dennis Blaufuss" userId="3b437ac7-848d-4b50-b82f-5bde3c3aa31e" providerId="ADAL" clId="{00BF20CA-16FC-4B7E-9977-744FF9A004E5}" dt="2020-08-09T16:32:26.406" v="14" actId="2696"/>
          <pc:sldLayoutMkLst>
            <pc:docMk/>
            <pc:sldMasterMk cId="1958308462" sldId="2147483764"/>
            <pc:sldLayoutMk cId="3182551078" sldId="2147483773"/>
          </pc:sldLayoutMkLst>
        </pc:sldLayoutChg>
        <pc:sldLayoutChg chg="new del replId">
          <pc:chgData name="Dennis Blaufuss" userId="3b437ac7-848d-4b50-b82f-5bde3c3aa31e" providerId="ADAL" clId="{00BF20CA-16FC-4B7E-9977-744FF9A004E5}" dt="2020-08-09T16:32:26.407" v="15" actId="2696"/>
          <pc:sldLayoutMkLst>
            <pc:docMk/>
            <pc:sldMasterMk cId="1958308462" sldId="2147483764"/>
            <pc:sldLayoutMk cId="1090401551" sldId="2147483774"/>
          </pc:sldLayoutMkLst>
        </pc:sldLayoutChg>
        <pc:sldLayoutChg chg="new del replId">
          <pc:chgData name="Dennis Blaufuss" userId="3b437ac7-848d-4b50-b82f-5bde3c3aa31e" providerId="ADAL" clId="{00BF20CA-16FC-4B7E-9977-744FF9A004E5}" dt="2020-08-09T16:32:26.383" v="6" actId="2696"/>
          <pc:sldLayoutMkLst>
            <pc:docMk/>
            <pc:sldMasterMk cId="1958308462" sldId="2147483764"/>
            <pc:sldLayoutMk cId="3805711566" sldId="2147483775"/>
          </pc:sldLayoutMkLst>
        </pc:sldLayoutChg>
      </pc:sldMasterChg>
      <pc:sldMasterChg chg="addSp">
        <pc:chgData name="Dennis Blaufuss" userId="3b437ac7-848d-4b50-b82f-5bde3c3aa31e" providerId="ADAL" clId="{00BF20CA-16FC-4B7E-9977-744FF9A004E5}" dt="2020-08-09T16:45:31.316" v="269"/>
        <pc:sldMasterMkLst>
          <pc:docMk/>
          <pc:sldMasterMk cId="3361937121" sldId="2147483766"/>
        </pc:sldMasterMkLst>
        <pc:spChg chg="add">
          <ac:chgData name="Dennis Blaufuss" userId="3b437ac7-848d-4b50-b82f-5bde3c3aa31e" providerId="ADAL" clId="{00BF20CA-16FC-4B7E-9977-744FF9A004E5}" dt="2020-08-09T16:45:31.316" v="269"/>
          <ac:spMkLst>
            <pc:docMk/>
            <pc:sldMasterMk cId="3361937121" sldId="2147483766"/>
            <ac:spMk id="7" creationId="{AB3F6F47-69BF-448A-8049-2D07B2AEF293}"/>
          </ac:spMkLst>
        </pc:spChg>
        <pc:spChg chg="add">
          <ac:chgData name="Dennis Blaufuss" userId="3b437ac7-848d-4b50-b82f-5bde3c3aa31e" providerId="ADAL" clId="{00BF20CA-16FC-4B7E-9977-744FF9A004E5}" dt="2020-08-09T16:45:31.316" v="269"/>
          <ac:spMkLst>
            <pc:docMk/>
            <pc:sldMasterMk cId="3361937121" sldId="2147483766"/>
            <ac:spMk id="8" creationId="{63CD3034-7BD0-4310-978C-0D5BDD0C0DE8}"/>
          </ac:spMkLst>
        </pc:spChg>
        <pc:picChg chg="add">
          <ac:chgData name="Dennis Blaufuss" userId="3b437ac7-848d-4b50-b82f-5bde3c3aa31e" providerId="ADAL" clId="{00BF20CA-16FC-4B7E-9977-744FF9A004E5}" dt="2020-08-09T16:45:31.316" v="269"/>
          <ac:picMkLst>
            <pc:docMk/>
            <pc:sldMasterMk cId="3361937121" sldId="2147483766"/>
            <ac:picMk id="9" creationId="{769D7C03-EDC3-4422-AC0E-08600D241D2E}"/>
          </ac:picMkLst>
        </pc:picChg>
      </pc:sldMasterChg>
      <pc:sldMasterChg chg="addSp">
        <pc:chgData name="Dennis Blaufuss" userId="3b437ac7-848d-4b50-b82f-5bde3c3aa31e" providerId="ADAL" clId="{00BF20CA-16FC-4B7E-9977-744FF9A004E5}" dt="2020-08-09T16:45:31.316" v="269"/>
        <pc:sldMasterMkLst>
          <pc:docMk/>
          <pc:sldMasterMk cId="3384326377" sldId="2147483779"/>
        </pc:sldMasterMkLst>
        <pc:spChg chg="add">
          <ac:chgData name="Dennis Blaufuss" userId="3b437ac7-848d-4b50-b82f-5bde3c3aa31e" providerId="ADAL" clId="{00BF20CA-16FC-4B7E-9977-744FF9A004E5}" dt="2020-08-09T16:45:31.316" v="269"/>
          <ac:spMkLst>
            <pc:docMk/>
            <pc:sldMasterMk cId="3384326377" sldId="2147483779"/>
            <ac:spMk id="7" creationId="{E9E3F1B8-F065-4246-8FA7-9FA21C65F722}"/>
          </ac:spMkLst>
        </pc:spChg>
        <pc:spChg chg="add">
          <ac:chgData name="Dennis Blaufuss" userId="3b437ac7-848d-4b50-b82f-5bde3c3aa31e" providerId="ADAL" clId="{00BF20CA-16FC-4B7E-9977-744FF9A004E5}" dt="2020-08-09T16:45:31.316" v="269"/>
          <ac:spMkLst>
            <pc:docMk/>
            <pc:sldMasterMk cId="3384326377" sldId="2147483779"/>
            <ac:spMk id="8" creationId="{8BA7D8D1-AEB1-4B64-8855-BBA5F82FC83C}"/>
          </ac:spMkLst>
        </pc:spChg>
        <pc:spChg chg="add">
          <ac:chgData name="Dennis Blaufuss" userId="3b437ac7-848d-4b50-b82f-5bde3c3aa31e" providerId="ADAL" clId="{00BF20CA-16FC-4B7E-9977-744FF9A004E5}" dt="2020-08-09T16:45:31.316" v="269"/>
          <ac:spMkLst>
            <pc:docMk/>
            <pc:sldMasterMk cId="3384326377" sldId="2147483779"/>
            <ac:spMk id="9" creationId="{CD538FCC-1E61-420A-8595-E3F4D694ED6B}"/>
          </ac:spMkLst>
        </pc:spChg>
        <pc:spChg chg="add">
          <ac:chgData name="Dennis Blaufuss" userId="3b437ac7-848d-4b50-b82f-5bde3c3aa31e" providerId="ADAL" clId="{00BF20CA-16FC-4B7E-9977-744FF9A004E5}" dt="2020-08-09T16:45:31.316" v="269"/>
          <ac:spMkLst>
            <pc:docMk/>
            <pc:sldMasterMk cId="3384326377" sldId="2147483779"/>
            <ac:spMk id="10" creationId="{84CEAC29-9F95-46CA-8DF1-8A8B5A95D0DC}"/>
          </ac:spMkLst>
        </pc:spChg>
        <pc:spChg chg="add">
          <ac:chgData name="Dennis Blaufuss" userId="3b437ac7-848d-4b50-b82f-5bde3c3aa31e" providerId="ADAL" clId="{00BF20CA-16FC-4B7E-9977-744FF9A004E5}" dt="2020-08-09T16:45:31.316" v="269"/>
          <ac:spMkLst>
            <pc:docMk/>
            <pc:sldMasterMk cId="3384326377" sldId="2147483779"/>
            <ac:spMk id="11" creationId="{27D1BC4B-BCD4-41A4-9D54-576BE16B848E}"/>
          </ac:spMkLst>
        </pc:spChg>
        <pc:picChg chg="add">
          <ac:chgData name="Dennis Blaufuss" userId="3b437ac7-848d-4b50-b82f-5bde3c3aa31e" providerId="ADAL" clId="{00BF20CA-16FC-4B7E-9977-744FF9A004E5}" dt="2020-08-09T16:45:31.316" v="269"/>
          <ac:picMkLst>
            <pc:docMk/>
            <pc:sldMasterMk cId="3384326377" sldId="2147483779"/>
            <ac:picMk id="12" creationId="{624D28FE-BC6C-437A-9864-EF8B34D33B2C}"/>
          </ac:picMkLst>
        </pc:picChg>
      </pc:sldMasterChg>
    </pc:docChg>
  </pc:docChgLst>
  <pc:docChgLst>
    <pc:chgData name="Sergen Bayraktar" userId="682f89d1-87af-4182-a456-80d8f90945a5" providerId="ADAL" clId="{ECA333BB-3852-4D42-877D-BB84F42F283F}"/>
    <pc:docChg chg="undo custSel addSld delSld modSld sldOrd modSection">
      <pc:chgData name="Sergen Bayraktar" userId="682f89d1-87af-4182-a456-80d8f90945a5" providerId="ADAL" clId="{ECA333BB-3852-4D42-877D-BB84F42F283F}" dt="2020-08-10T15:00:57.701" v="715"/>
      <pc:docMkLst>
        <pc:docMk/>
      </pc:docMkLst>
      <pc:sldChg chg="addSp delSp">
        <pc:chgData name="Sergen Bayraktar" userId="682f89d1-87af-4182-a456-80d8f90945a5" providerId="ADAL" clId="{ECA333BB-3852-4D42-877D-BB84F42F283F}" dt="2020-08-10T11:21:01.820" v="287"/>
        <pc:sldMkLst>
          <pc:docMk/>
          <pc:sldMk cId="4227917668" sldId="276"/>
        </pc:sldMkLst>
        <pc:spChg chg="add del">
          <ac:chgData name="Sergen Bayraktar" userId="682f89d1-87af-4182-a456-80d8f90945a5" providerId="ADAL" clId="{ECA333BB-3852-4D42-877D-BB84F42F283F}" dt="2020-08-10T11:21:01.820" v="287"/>
          <ac:spMkLst>
            <pc:docMk/>
            <pc:sldMk cId="4227917668" sldId="276"/>
            <ac:spMk id="10" creationId="{CCE6EA69-8816-4EE4-B920-E9FF61E0FB9F}"/>
          </ac:spMkLst>
        </pc:spChg>
      </pc:sldChg>
      <pc:sldChg chg="addSp delSp modSp del ord">
        <pc:chgData name="Sergen Bayraktar" userId="682f89d1-87af-4182-a456-80d8f90945a5" providerId="ADAL" clId="{ECA333BB-3852-4D42-877D-BB84F42F283F}" dt="2020-08-10T11:37:15.442" v="556" actId="2696"/>
        <pc:sldMkLst>
          <pc:docMk/>
          <pc:sldMk cId="2519237611" sldId="278"/>
        </pc:sldMkLst>
        <pc:spChg chg="mod">
          <ac:chgData name="Sergen Bayraktar" userId="682f89d1-87af-4182-a456-80d8f90945a5" providerId="ADAL" clId="{ECA333BB-3852-4D42-877D-BB84F42F283F}" dt="2020-08-10T11:21:14.894" v="309" actId="20577"/>
          <ac:spMkLst>
            <pc:docMk/>
            <pc:sldMk cId="2519237611" sldId="278"/>
            <ac:spMk id="3" creationId="{E339D200-DBC5-4632-8E73-AF8554707DB5}"/>
          </ac:spMkLst>
        </pc:spChg>
        <pc:spChg chg="add mod">
          <ac:chgData name="Sergen Bayraktar" userId="682f89d1-87af-4182-a456-80d8f90945a5" providerId="ADAL" clId="{ECA333BB-3852-4D42-877D-BB84F42F283F}" dt="2020-08-10T11:27:15.871" v="499" actId="20577"/>
          <ac:spMkLst>
            <pc:docMk/>
            <pc:sldMk cId="2519237611" sldId="278"/>
            <ac:spMk id="4" creationId="{AAC4C77A-7930-468B-B71F-E143B3B731BB}"/>
          </ac:spMkLst>
        </pc:spChg>
        <pc:grpChg chg="add del">
          <ac:chgData name="Sergen Bayraktar" userId="682f89d1-87af-4182-a456-80d8f90945a5" providerId="ADAL" clId="{ECA333BB-3852-4D42-877D-BB84F42F283F}" dt="2020-08-10T11:28:05.168" v="501"/>
          <ac:grpSpMkLst>
            <pc:docMk/>
            <pc:sldMk cId="2519237611" sldId="278"/>
            <ac:grpSpMk id="5" creationId="{42A406C0-7E25-46C2-84F2-1FF82FAA1B12}"/>
          </ac:grpSpMkLst>
        </pc:grpChg>
        <pc:grpChg chg="add del">
          <ac:chgData name="Sergen Bayraktar" userId="682f89d1-87af-4182-a456-80d8f90945a5" providerId="ADAL" clId="{ECA333BB-3852-4D42-877D-BB84F42F283F}" dt="2020-08-10T11:28:05.168" v="501"/>
          <ac:grpSpMkLst>
            <pc:docMk/>
            <pc:sldMk cId="2519237611" sldId="278"/>
            <ac:grpSpMk id="8" creationId="{357D8F35-533B-4854-9688-E6455BA682C5}"/>
          </ac:grpSpMkLst>
        </pc:grpChg>
        <pc:grpChg chg="add del">
          <ac:chgData name="Sergen Bayraktar" userId="682f89d1-87af-4182-a456-80d8f90945a5" providerId="ADAL" clId="{ECA333BB-3852-4D42-877D-BB84F42F283F}" dt="2020-08-10T11:28:05.168" v="501"/>
          <ac:grpSpMkLst>
            <pc:docMk/>
            <pc:sldMk cId="2519237611" sldId="278"/>
            <ac:grpSpMk id="11" creationId="{28D90446-FE5B-4604-9724-B5346FF34303}"/>
          </ac:grpSpMkLst>
        </pc:grpChg>
        <pc:grpChg chg="add del">
          <ac:chgData name="Sergen Bayraktar" userId="682f89d1-87af-4182-a456-80d8f90945a5" providerId="ADAL" clId="{ECA333BB-3852-4D42-877D-BB84F42F283F}" dt="2020-08-10T11:28:05.168" v="501"/>
          <ac:grpSpMkLst>
            <pc:docMk/>
            <pc:sldMk cId="2519237611" sldId="278"/>
            <ac:grpSpMk id="14" creationId="{87499A95-74D2-4576-8873-E47DED1E2213}"/>
          </ac:grpSpMkLst>
        </pc:grpChg>
      </pc:sldChg>
      <pc:sldChg chg="del">
        <pc:chgData name="Sergen Bayraktar" userId="682f89d1-87af-4182-a456-80d8f90945a5" providerId="ADAL" clId="{ECA333BB-3852-4D42-877D-BB84F42F283F}" dt="2020-08-10T11:39:13.048" v="558" actId="2696"/>
        <pc:sldMkLst>
          <pc:docMk/>
          <pc:sldMk cId="2509759795" sldId="283"/>
        </pc:sldMkLst>
      </pc:sldChg>
      <pc:sldChg chg="addSp delSp modSp add">
        <pc:chgData name="Sergen Bayraktar" userId="682f89d1-87af-4182-a456-80d8f90945a5" providerId="ADAL" clId="{ECA333BB-3852-4D42-877D-BB84F42F283F}" dt="2020-08-10T11:18:23.751" v="265"/>
        <pc:sldMkLst>
          <pc:docMk/>
          <pc:sldMk cId="1181731404" sldId="311"/>
        </pc:sldMkLst>
        <pc:spChg chg="mod">
          <ac:chgData name="Sergen Bayraktar" userId="682f89d1-87af-4182-a456-80d8f90945a5" providerId="ADAL" clId="{ECA333BB-3852-4D42-877D-BB84F42F283F}" dt="2020-08-10T11:17:11.578" v="205"/>
          <ac:spMkLst>
            <pc:docMk/>
            <pc:sldMk cId="1181731404" sldId="311"/>
            <ac:spMk id="2" creationId="{DB2F1C32-AB1A-493E-A59B-9804490A775F}"/>
          </ac:spMkLst>
        </pc:spChg>
        <pc:spChg chg="mod">
          <ac:chgData name="Sergen Bayraktar" userId="682f89d1-87af-4182-a456-80d8f90945a5" providerId="ADAL" clId="{ECA333BB-3852-4D42-877D-BB84F42F283F}" dt="2020-08-10T11:17:14.268" v="211" actId="20577"/>
          <ac:spMkLst>
            <pc:docMk/>
            <pc:sldMk cId="1181731404" sldId="311"/>
            <ac:spMk id="3" creationId="{6462813A-3A3D-4EA9-B500-0F4D8973EE7C}"/>
          </ac:spMkLst>
        </pc:spChg>
        <pc:spChg chg="mod">
          <ac:chgData name="Sergen Bayraktar" userId="682f89d1-87af-4182-a456-80d8f90945a5" providerId="ADAL" clId="{ECA333BB-3852-4D42-877D-BB84F42F283F}" dt="2020-08-10T11:18:04.559" v="263" actId="113"/>
          <ac:spMkLst>
            <pc:docMk/>
            <pc:sldMk cId="1181731404" sldId="311"/>
            <ac:spMk id="5" creationId="{5EFCC5B7-05BD-4C8A-8046-3253387D63C7}"/>
          </ac:spMkLst>
        </pc:spChg>
        <pc:spChg chg="mod">
          <ac:chgData name="Sergen Bayraktar" userId="682f89d1-87af-4182-a456-80d8f90945a5" providerId="ADAL" clId="{ECA333BB-3852-4D42-877D-BB84F42F283F}" dt="2020-08-10T11:18:02.022" v="262" actId="114"/>
          <ac:spMkLst>
            <pc:docMk/>
            <pc:sldMk cId="1181731404" sldId="311"/>
            <ac:spMk id="6" creationId="{B8D97D08-4329-4399-81AB-4B7FCB13A87A}"/>
          </ac:spMkLst>
        </pc:spChg>
        <pc:spChg chg="add del">
          <ac:chgData name="Sergen Bayraktar" userId="682f89d1-87af-4182-a456-80d8f90945a5" providerId="ADAL" clId="{ECA333BB-3852-4D42-877D-BB84F42F283F}" dt="2020-08-10T11:18:23.751" v="265"/>
          <ac:spMkLst>
            <pc:docMk/>
            <pc:sldMk cId="1181731404" sldId="311"/>
            <ac:spMk id="7" creationId="{7C61BAD8-4E6A-4835-8ADB-0DA4BE5D878D}"/>
          </ac:spMkLst>
        </pc:spChg>
        <pc:spChg chg="mod">
          <ac:chgData name="Sergen Bayraktar" userId="682f89d1-87af-4182-a456-80d8f90945a5" providerId="ADAL" clId="{ECA333BB-3852-4D42-877D-BB84F42F283F}" dt="2020-08-10T11:17:59.115" v="261" actId="114"/>
          <ac:spMkLst>
            <pc:docMk/>
            <pc:sldMk cId="1181731404" sldId="311"/>
            <ac:spMk id="8" creationId="{43953027-5C79-4E3A-B2DE-0EB06FE29143}"/>
          </ac:spMkLst>
        </pc:spChg>
        <pc:spChg chg="mod">
          <ac:chgData name="Sergen Bayraktar" userId="682f89d1-87af-4182-a456-80d8f90945a5" providerId="ADAL" clId="{ECA333BB-3852-4D42-877D-BB84F42F283F}" dt="2020-08-10T11:17:56.825" v="260" actId="114"/>
          <ac:spMkLst>
            <pc:docMk/>
            <pc:sldMk cId="1181731404" sldId="311"/>
            <ac:spMk id="9" creationId="{D50C5C92-0265-4E05-8BCC-CC19283009C9}"/>
          </ac:spMkLst>
        </pc:spChg>
        <pc:spChg chg="mod">
          <ac:chgData name="Sergen Bayraktar" userId="682f89d1-87af-4182-a456-80d8f90945a5" providerId="ADAL" clId="{ECA333BB-3852-4D42-877D-BB84F42F283F}" dt="2020-08-10T11:17:46.214" v="259" actId="114"/>
          <ac:spMkLst>
            <pc:docMk/>
            <pc:sldMk cId="1181731404" sldId="311"/>
            <ac:spMk id="10" creationId="{CD33655B-C160-438C-BF16-D3B80D303CC1}"/>
          </ac:spMkLst>
        </pc:spChg>
        <pc:spChg chg="mod">
          <ac:chgData name="Sergen Bayraktar" userId="682f89d1-87af-4182-a456-80d8f90945a5" providerId="ADAL" clId="{ECA333BB-3852-4D42-877D-BB84F42F283F}" dt="2020-08-10T11:17:20.229" v="217" actId="20577"/>
          <ac:spMkLst>
            <pc:docMk/>
            <pc:sldMk cId="1181731404" sldId="311"/>
            <ac:spMk id="55" creationId="{04AF9837-D7B7-4C07-BA63-1B8DC3BF3E33}"/>
          </ac:spMkLst>
        </pc:spChg>
      </pc:sldChg>
      <pc:sldChg chg="modSp add">
        <pc:chgData name="Sergen Bayraktar" userId="682f89d1-87af-4182-a456-80d8f90945a5" providerId="ADAL" clId="{ECA333BB-3852-4D42-877D-BB84F42F283F}" dt="2020-08-10T14:33:10.327" v="600" actId="12"/>
        <pc:sldMkLst>
          <pc:docMk/>
          <pc:sldMk cId="1264067983" sldId="347"/>
        </pc:sldMkLst>
        <pc:spChg chg="mod">
          <ac:chgData name="Sergen Bayraktar" userId="682f89d1-87af-4182-a456-80d8f90945a5" providerId="ADAL" clId="{ECA333BB-3852-4D42-877D-BB84F42F283F}" dt="2020-08-10T11:03:46.902" v="6"/>
          <ac:spMkLst>
            <pc:docMk/>
            <pc:sldMk cId="1264067983" sldId="347"/>
            <ac:spMk id="2" creationId="{B203D939-E7BB-412F-A544-F98B26521E80}"/>
          </ac:spMkLst>
        </pc:spChg>
        <pc:spChg chg="mod">
          <ac:chgData name="Sergen Bayraktar" userId="682f89d1-87af-4182-a456-80d8f90945a5" providerId="ADAL" clId="{ECA333BB-3852-4D42-877D-BB84F42F283F}" dt="2020-08-10T11:03:49.908" v="12" actId="20577"/>
          <ac:spMkLst>
            <pc:docMk/>
            <pc:sldMk cId="1264067983" sldId="347"/>
            <ac:spMk id="3" creationId="{A17C7BB6-635D-462D-8F61-23FED1814AD5}"/>
          </ac:spMkLst>
        </pc:spChg>
        <pc:spChg chg="mod">
          <ac:chgData name="Sergen Bayraktar" userId="682f89d1-87af-4182-a456-80d8f90945a5" providerId="ADAL" clId="{ECA333BB-3852-4D42-877D-BB84F42F283F}" dt="2020-08-10T11:13:56.185" v="186" actId="403"/>
          <ac:spMkLst>
            <pc:docMk/>
            <pc:sldMk cId="1264067983" sldId="347"/>
            <ac:spMk id="7" creationId="{B2130EBD-0D04-4F60-8066-2AA0C5C31D4A}"/>
          </ac:spMkLst>
        </pc:spChg>
        <pc:spChg chg="mod">
          <ac:chgData name="Sergen Bayraktar" userId="682f89d1-87af-4182-a456-80d8f90945a5" providerId="ADAL" clId="{ECA333BB-3852-4D42-877D-BB84F42F283F}" dt="2020-08-10T11:16:53.818" v="203" actId="207"/>
          <ac:spMkLst>
            <pc:docMk/>
            <pc:sldMk cId="1264067983" sldId="347"/>
            <ac:spMk id="8" creationId="{F2C6D192-D308-41AD-B1AC-8839287D0AF2}"/>
          </ac:spMkLst>
        </pc:spChg>
        <pc:spChg chg="mod">
          <ac:chgData name="Sergen Bayraktar" userId="682f89d1-87af-4182-a456-80d8f90945a5" providerId="ADAL" clId="{ECA333BB-3852-4D42-877D-BB84F42F283F}" dt="2020-08-10T11:34:29.990" v="527" actId="20577"/>
          <ac:spMkLst>
            <pc:docMk/>
            <pc:sldMk cId="1264067983" sldId="347"/>
            <ac:spMk id="9" creationId="{8CB79551-0BAE-412A-A33F-7E09ECEF1CEB}"/>
          </ac:spMkLst>
        </pc:spChg>
        <pc:spChg chg="mod">
          <ac:chgData name="Sergen Bayraktar" userId="682f89d1-87af-4182-a456-80d8f90945a5" providerId="ADAL" clId="{ECA333BB-3852-4D42-877D-BB84F42F283F}" dt="2020-08-10T14:33:10.327" v="600" actId="12"/>
          <ac:spMkLst>
            <pc:docMk/>
            <pc:sldMk cId="1264067983" sldId="347"/>
            <ac:spMk id="10" creationId="{B8A9DA47-542F-4BC1-BB99-BBCF799AFC64}"/>
          </ac:spMkLst>
        </pc:spChg>
        <pc:spChg chg="mod">
          <ac:chgData name="Sergen Bayraktar" userId="682f89d1-87af-4182-a456-80d8f90945a5" providerId="ADAL" clId="{ECA333BB-3852-4D42-877D-BB84F42F283F}" dt="2020-08-10T11:14:02.200" v="190" actId="114"/>
          <ac:spMkLst>
            <pc:docMk/>
            <pc:sldMk cId="1264067983" sldId="347"/>
            <ac:spMk id="15" creationId="{D3C6FE3C-27AD-4E19-B13D-59A9AA7187F5}"/>
          </ac:spMkLst>
        </pc:spChg>
        <pc:spChg chg="mod">
          <ac:chgData name="Sergen Bayraktar" userId="682f89d1-87af-4182-a456-80d8f90945a5" providerId="ADAL" clId="{ECA333BB-3852-4D42-877D-BB84F42F283F}" dt="2020-08-10T11:34:32.313" v="528" actId="20577"/>
          <ac:spMkLst>
            <pc:docMk/>
            <pc:sldMk cId="1264067983" sldId="347"/>
            <ac:spMk id="16" creationId="{19824ECD-6918-4759-8116-69DD014E432A}"/>
          </ac:spMkLst>
        </pc:spChg>
      </pc:sldChg>
      <pc:sldChg chg="delSp modSp add del">
        <pc:chgData name="Sergen Bayraktar" userId="682f89d1-87af-4182-a456-80d8f90945a5" providerId="ADAL" clId="{ECA333BB-3852-4D42-877D-BB84F42F283F}" dt="2020-08-10T11:17:00.548" v="204" actId="2696"/>
        <pc:sldMkLst>
          <pc:docMk/>
          <pc:sldMk cId="1334526123" sldId="348"/>
        </pc:sldMkLst>
        <pc:spChg chg="del mod">
          <ac:chgData name="Sergen Bayraktar" userId="682f89d1-87af-4182-a456-80d8f90945a5" providerId="ADAL" clId="{ECA333BB-3852-4D42-877D-BB84F42F283F}" dt="2020-08-10T11:15:43.893" v="197" actId="478"/>
          <ac:spMkLst>
            <pc:docMk/>
            <pc:sldMk cId="1334526123" sldId="348"/>
            <ac:spMk id="7" creationId="{B2130EBD-0D04-4F60-8066-2AA0C5C31D4A}"/>
          </ac:spMkLst>
        </pc:spChg>
        <pc:spChg chg="mod">
          <ac:chgData name="Sergen Bayraktar" userId="682f89d1-87af-4182-a456-80d8f90945a5" providerId="ADAL" clId="{ECA333BB-3852-4D42-877D-BB84F42F283F}" dt="2020-08-10T11:15:44.726" v="198" actId="6549"/>
          <ac:spMkLst>
            <pc:docMk/>
            <pc:sldMk cId="1334526123" sldId="348"/>
            <ac:spMk id="15" creationId="{D3C6FE3C-27AD-4E19-B13D-59A9AA7187F5}"/>
          </ac:spMkLst>
        </pc:spChg>
        <pc:grpChg chg="del">
          <ac:chgData name="Sergen Bayraktar" userId="682f89d1-87af-4182-a456-80d8f90945a5" providerId="ADAL" clId="{ECA333BB-3852-4D42-877D-BB84F42F283F}" dt="2020-08-10T11:15:46.345" v="200" actId="478"/>
          <ac:grpSpMkLst>
            <pc:docMk/>
            <pc:sldMk cId="1334526123" sldId="348"/>
            <ac:grpSpMk id="11" creationId="{3E879A2D-1F8F-412E-AF5C-999831FF6292}"/>
          </ac:grpSpMkLst>
        </pc:grpChg>
        <pc:grpChg chg="del">
          <ac:chgData name="Sergen Bayraktar" userId="682f89d1-87af-4182-a456-80d8f90945a5" providerId="ADAL" clId="{ECA333BB-3852-4D42-877D-BB84F42F283F}" dt="2020-08-10T11:15:41.375" v="194" actId="478"/>
          <ac:grpSpMkLst>
            <pc:docMk/>
            <pc:sldMk cId="1334526123" sldId="348"/>
            <ac:grpSpMk id="12" creationId="{B034B256-77D1-450C-B38F-B275CD27DE97}"/>
          </ac:grpSpMkLst>
        </pc:grpChg>
        <pc:grpChg chg="del">
          <ac:chgData name="Sergen Bayraktar" userId="682f89d1-87af-4182-a456-80d8f90945a5" providerId="ADAL" clId="{ECA333BB-3852-4D42-877D-BB84F42F283F}" dt="2020-08-10T11:15:45.650" v="199" actId="478"/>
          <ac:grpSpMkLst>
            <pc:docMk/>
            <pc:sldMk cId="1334526123" sldId="348"/>
            <ac:grpSpMk id="13" creationId="{6BAFA574-7E88-467B-8142-1B48CB0A7DBF}"/>
          </ac:grpSpMkLst>
        </pc:grpChg>
      </pc:sldChg>
      <pc:sldChg chg="add del">
        <pc:chgData name="Sergen Bayraktar" userId="682f89d1-87af-4182-a456-80d8f90945a5" providerId="ADAL" clId="{ECA333BB-3852-4D42-877D-BB84F42F283F}" dt="2020-08-10T11:34:10.358" v="513" actId="2696"/>
        <pc:sldMkLst>
          <pc:docMk/>
          <pc:sldMk cId="2220828553" sldId="348"/>
        </pc:sldMkLst>
      </pc:sldChg>
      <pc:sldChg chg="addSp delSp modSp add del">
        <pc:chgData name="Sergen Bayraktar" userId="682f89d1-87af-4182-a456-80d8f90945a5" providerId="ADAL" clId="{ECA333BB-3852-4D42-877D-BB84F42F283F}" dt="2020-08-10T15:00:57.701" v="715"/>
        <pc:sldMkLst>
          <pc:docMk/>
          <pc:sldMk cId="3990293617" sldId="348"/>
        </pc:sldMkLst>
        <pc:spChg chg="mod">
          <ac:chgData name="Sergen Bayraktar" userId="682f89d1-87af-4182-a456-80d8f90945a5" providerId="ADAL" clId="{ECA333BB-3852-4D42-877D-BB84F42F283F}" dt="2020-08-10T14:31:42.534" v="594" actId="20577"/>
          <ac:spMkLst>
            <pc:docMk/>
            <pc:sldMk cId="3990293617" sldId="348"/>
            <ac:spMk id="3" creationId="{E339D200-DBC5-4632-8E73-AF8554707DB5}"/>
          </ac:spMkLst>
        </pc:spChg>
        <pc:spChg chg="add del mod">
          <ac:chgData name="Sergen Bayraktar" userId="682f89d1-87af-4182-a456-80d8f90945a5" providerId="ADAL" clId="{ECA333BB-3852-4D42-877D-BB84F42F283F}" dt="2020-08-10T14:56:34.608" v="605" actId="478"/>
          <ac:spMkLst>
            <pc:docMk/>
            <pc:sldMk cId="3990293617" sldId="348"/>
            <ac:spMk id="4" creationId="{7903C060-865F-403C-A8E2-5F292347E4D6}"/>
          </ac:spMkLst>
        </pc:spChg>
        <pc:spChg chg="mod">
          <ac:chgData name="Sergen Bayraktar" userId="682f89d1-87af-4182-a456-80d8f90945a5" providerId="ADAL" clId="{ECA333BB-3852-4D42-877D-BB84F42F283F}" dt="2020-08-10T14:57:21.275" v="607" actId="207"/>
          <ac:spMkLst>
            <pc:docMk/>
            <pc:sldMk cId="3990293617" sldId="348"/>
            <ac:spMk id="11" creationId="{20066C5F-823A-42CC-9219-CFCF00CD46E8}"/>
          </ac:spMkLst>
        </pc:spChg>
        <pc:spChg chg="mod">
          <ac:chgData name="Sergen Bayraktar" userId="682f89d1-87af-4182-a456-80d8f90945a5" providerId="ADAL" clId="{ECA333BB-3852-4D42-877D-BB84F42F283F}" dt="2020-08-10T14:57:21.275" v="607" actId="207"/>
          <ac:spMkLst>
            <pc:docMk/>
            <pc:sldMk cId="3990293617" sldId="348"/>
            <ac:spMk id="13" creationId="{F31E1698-45D3-4675-8248-9BAD22D5A343}"/>
          </ac:spMkLst>
        </pc:spChg>
        <pc:spChg chg="mod">
          <ac:chgData name="Sergen Bayraktar" userId="682f89d1-87af-4182-a456-80d8f90945a5" providerId="ADAL" clId="{ECA333BB-3852-4D42-877D-BB84F42F283F}" dt="2020-08-10T14:57:21.275" v="607" actId="207"/>
          <ac:spMkLst>
            <pc:docMk/>
            <pc:sldMk cId="3990293617" sldId="348"/>
            <ac:spMk id="15" creationId="{FCA1C6A7-AB83-4ADA-8B20-6A9D79C78CA8}"/>
          </ac:spMkLst>
        </pc:spChg>
        <pc:spChg chg="mod">
          <ac:chgData name="Sergen Bayraktar" userId="682f89d1-87af-4182-a456-80d8f90945a5" providerId="ADAL" clId="{ECA333BB-3852-4D42-877D-BB84F42F283F}" dt="2020-08-10T14:57:21.275" v="607" actId="207"/>
          <ac:spMkLst>
            <pc:docMk/>
            <pc:sldMk cId="3990293617" sldId="348"/>
            <ac:spMk id="17" creationId="{427FB2E8-C42D-43EB-9960-F3A5F2C74236}"/>
          </ac:spMkLst>
        </pc:spChg>
        <pc:spChg chg="mod">
          <ac:chgData name="Sergen Bayraktar" userId="682f89d1-87af-4182-a456-80d8f90945a5" providerId="ADAL" clId="{ECA333BB-3852-4D42-877D-BB84F42F283F}" dt="2020-08-10T14:58:04.315" v="702" actId="20577"/>
          <ac:spMkLst>
            <pc:docMk/>
            <pc:sldMk cId="3990293617" sldId="348"/>
            <ac:spMk id="19" creationId="{727694A5-0828-4E72-9416-5E361C00D5FE}"/>
          </ac:spMkLst>
        </pc:spChg>
        <pc:spChg chg="mod">
          <ac:chgData name="Sergen Bayraktar" userId="682f89d1-87af-4182-a456-80d8f90945a5" providerId="ADAL" clId="{ECA333BB-3852-4D42-877D-BB84F42F283F}" dt="2020-08-10T14:59:18.736" v="707" actId="255"/>
          <ac:spMkLst>
            <pc:docMk/>
            <pc:sldMk cId="3990293617" sldId="348"/>
            <ac:spMk id="22" creationId="{3B5008EF-8AD4-4570-B73F-BAF359CBEBEE}"/>
          </ac:spMkLst>
        </pc:spChg>
        <pc:spChg chg="mod">
          <ac:chgData name="Sergen Bayraktar" userId="682f89d1-87af-4182-a456-80d8f90945a5" providerId="ADAL" clId="{ECA333BB-3852-4D42-877D-BB84F42F283F}" dt="2020-08-10T14:59:33.624" v="709" actId="255"/>
          <ac:spMkLst>
            <pc:docMk/>
            <pc:sldMk cId="3990293617" sldId="348"/>
            <ac:spMk id="30" creationId="{A4814AE2-CD63-4FE2-B30B-A2D6D0E1C841}"/>
          </ac:spMkLst>
        </pc:spChg>
        <pc:spChg chg="mod">
          <ac:chgData name="Sergen Bayraktar" userId="682f89d1-87af-4182-a456-80d8f90945a5" providerId="ADAL" clId="{ECA333BB-3852-4D42-877D-BB84F42F283F}" dt="2020-08-10T14:59:44.827" v="711" actId="255"/>
          <ac:spMkLst>
            <pc:docMk/>
            <pc:sldMk cId="3990293617" sldId="348"/>
            <ac:spMk id="38" creationId="{2B9407FA-FD76-40AA-AB02-831CCBF0F05F}"/>
          </ac:spMkLst>
        </pc:spChg>
        <pc:spChg chg="mod">
          <ac:chgData name="Sergen Bayraktar" userId="682f89d1-87af-4182-a456-80d8f90945a5" providerId="ADAL" clId="{ECA333BB-3852-4D42-877D-BB84F42F283F}" dt="2020-08-10T15:00:04.176" v="713" actId="255"/>
          <ac:spMkLst>
            <pc:docMk/>
            <pc:sldMk cId="3990293617" sldId="348"/>
            <ac:spMk id="46" creationId="{E8ADAAA0-E2B2-4C11-A300-F06CE7DB958B}"/>
          </ac:spMkLst>
        </pc:spChg>
        <pc:spChg chg="mod">
          <ac:chgData name="Sergen Bayraktar" userId="682f89d1-87af-4182-a456-80d8f90945a5" providerId="ADAL" clId="{ECA333BB-3852-4D42-877D-BB84F42F283F}" dt="2020-08-10T15:00:17.701" v="714"/>
          <ac:spMkLst>
            <pc:docMk/>
            <pc:sldMk cId="3990293617" sldId="348"/>
            <ac:spMk id="54" creationId="{58C5AF5B-0048-414B-8EBD-30E06953E9BC}"/>
          </ac:spMkLst>
        </pc:spChg>
        <pc:spChg chg="mod">
          <ac:chgData name="Sergen Bayraktar" userId="682f89d1-87af-4182-a456-80d8f90945a5" providerId="ADAL" clId="{ECA333BB-3852-4D42-877D-BB84F42F283F}" dt="2020-08-10T15:00:57.701" v="715"/>
          <ac:spMkLst>
            <pc:docMk/>
            <pc:sldMk cId="3990293617" sldId="348"/>
            <ac:spMk id="62" creationId="{4B46A3D5-1654-4DD4-B9C2-D57F8707103A}"/>
          </ac:spMkLst>
        </pc:spChg>
        <pc:grpChg chg="add del">
          <ac:chgData name="Sergen Bayraktar" userId="682f89d1-87af-4182-a456-80d8f90945a5" providerId="ADAL" clId="{ECA333BB-3852-4D42-877D-BB84F42F283F}" dt="2020-08-10T14:58:47.248" v="703" actId="478"/>
          <ac:grpSpMkLst>
            <pc:docMk/>
            <pc:sldMk cId="3990293617" sldId="348"/>
            <ac:grpSpMk id="5" creationId="{4696789F-DD9D-4503-9AC5-1222D46F74E2}"/>
          </ac:grpSpMkLst>
        </pc:grpChg>
        <pc:grpChg chg="add">
          <ac:chgData name="Sergen Bayraktar" userId="682f89d1-87af-4182-a456-80d8f90945a5" providerId="ADAL" clId="{ECA333BB-3852-4D42-877D-BB84F42F283F}" dt="2020-08-10T14:58:48.016" v="704"/>
          <ac:grpSpMkLst>
            <pc:docMk/>
            <pc:sldMk cId="3990293617" sldId="348"/>
            <ac:grpSpMk id="21" creationId="{CB527F9A-8727-4A68-9EF3-0B3060F1C7DA}"/>
          </ac:grpSpMkLst>
        </pc:grpChg>
        <pc:grpChg chg="add">
          <ac:chgData name="Sergen Bayraktar" userId="682f89d1-87af-4182-a456-80d8f90945a5" providerId="ADAL" clId="{ECA333BB-3852-4D42-877D-BB84F42F283F}" dt="2020-08-10T14:58:48.016" v="704"/>
          <ac:grpSpMkLst>
            <pc:docMk/>
            <pc:sldMk cId="3990293617" sldId="348"/>
            <ac:grpSpMk id="29" creationId="{2E616255-BBA0-431B-AA07-5A1968D0214B}"/>
          </ac:grpSpMkLst>
        </pc:grpChg>
        <pc:grpChg chg="add">
          <ac:chgData name="Sergen Bayraktar" userId="682f89d1-87af-4182-a456-80d8f90945a5" providerId="ADAL" clId="{ECA333BB-3852-4D42-877D-BB84F42F283F}" dt="2020-08-10T14:58:48.016" v="704"/>
          <ac:grpSpMkLst>
            <pc:docMk/>
            <pc:sldMk cId="3990293617" sldId="348"/>
            <ac:grpSpMk id="37" creationId="{F0178F12-7B62-42B7-9BB4-9470D9ACEE43}"/>
          </ac:grpSpMkLst>
        </pc:grpChg>
        <pc:grpChg chg="add">
          <ac:chgData name="Sergen Bayraktar" userId="682f89d1-87af-4182-a456-80d8f90945a5" providerId="ADAL" clId="{ECA333BB-3852-4D42-877D-BB84F42F283F}" dt="2020-08-10T14:58:48.016" v="704"/>
          <ac:grpSpMkLst>
            <pc:docMk/>
            <pc:sldMk cId="3990293617" sldId="348"/>
            <ac:grpSpMk id="45" creationId="{D1508C3A-E0C8-42D6-AFC5-007D717058B1}"/>
          </ac:grpSpMkLst>
        </pc:grpChg>
        <pc:grpChg chg="add">
          <ac:chgData name="Sergen Bayraktar" userId="682f89d1-87af-4182-a456-80d8f90945a5" providerId="ADAL" clId="{ECA333BB-3852-4D42-877D-BB84F42F283F}" dt="2020-08-10T14:58:48.016" v="704"/>
          <ac:grpSpMkLst>
            <pc:docMk/>
            <pc:sldMk cId="3990293617" sldId="348"/>
            <ac:grpSpMk id="53" creationId="{A642C0D2-94A4-416F-A1B7-836B14C0950A}"/>
          </ac:grpSpMkLst>
        </pc:grpChg>
        <pc:grpChg chg="add">
          <ac:chgData name="Sergen Bayraktar" userId="682f89d1-87af-4182-a456-80d8f90945a5" providerId="ADAL" clId="{ECA333BB-3852-4D42-877D-BB84F42F283F}" dt="2020-08-10T14:58:48.016" v="704"/>
          <ac:grpSpMkLst>
            <pc:docMk/>
            <pc:sldMk cId="3990293617" sldId="348"/>
            <ac:grpSpMk id="61" creationId="{127E4FB9-4689-4CA7-82BC-2323FC42B915}"/>
          </ac:grpSpMkLst>
        </pc:grpChg>
      </pc:sldChg>
      <pc:sldChg chg="add del">
        <pc:chgData name="Sergen Bayraktar" userId="682f89d1-87af-4182-a456-80d8f90945a5" providerId="ADAL" clId="{ECA333BB-3852-4D42-877D-BB84F42F283F}" dt="2020-08-10T11:15:34.033" v="193" actId="2696"/>
        <pc:sldMkLst>
          <pc:docMk/>
          <pc:sldMk cId="2747839410" sldId="349"/>
        </pc:sldMkLst>
      </pc:sldChg>
      <pc:sldChg chg="addSp delSp modSp add">
        <pc:chgData name="Sergen Bayraktar" userId="682f89d1-87af-4182-a456-80d8f90945a5" providerId="ADAL" clId="{ECA333BB-3852-4D42-877D-BB84F42F283F}" dt="2020-08-10T14:32:48.452" v="599" actId="12"/>
        <pc:sldMkLst>
          <pc:docMk/>
          <pc:sldMk cId="4007742156" sldId="349"/>
        </pc:sldMkLst>
        <pc:spChg chg="del mod">
          <ac:chgData name="Sergen Bayraktar" userId="682f89d1-87af-4182-a456-80d8f90945a5" providerId="ADAL" clId="{ECA333BB-3852-4D42-877D-BB84F42F283F}" dt="2020-08-10T11:28:21.943" v="505" actId="478"/>
          <ac:spMkLst>
            <pc:docMk/>
            <pc:sldMk cId="4007742156" sldId="349"/>
            <ac:spMk id="4" creationId="{AAC4C77A-7930-468B-B71F-E143B3B731BB}"/>
          </ac:spMkLst>
        </pc:spChg>
        <pc:spChg chg="mod">
          <ac:chgData name="Sergen Bayraktar" userId="682f89d1-87af-4182-a456-80d8f90945a5" providerId="ADAL" clId="{ECA333BB-3852-4D42-877D-BB84F42F283F}" dt="2020-08-10T11:28:29.291" v="512" actId="20577"/>
          <ac:spMkLst>
            <pc:docMk/>
            <pc:sldMk cId="4007742156" sldId="349"/>
            <ac:spMk id="6" creationId="{6B612694-7AE3-45FB-9B43-F8A54BBB5B35}"/>
          </ac:spMkLst>
        </pc:spChg>
        <pc:spChg chg="mod">
          <ac:chgData name="Sergen Bayraktar" userId="682f89d1-87af-4182-a456-80d8f90945a5" providerId="ADAL" clId="{ECA333BB-3852-4D42-877D-BB84F42F283F}" dt="2020-08-10T14:32:22.966" v="597" actId="12"/>
          <ac:spMkLst>
            <pc:docMk/>
            <pc:sldMk cId="4007742156" sldId="349"/>
            <ac:spMk id="7" creationId="{DFA65B63-B2E4-4739-B3F9-A1C0FF9842EE}"/>
          </ac:spMkLst>
        </pc:spChg>
        <pc:spChg chg="mod">
          <ac:chgData name="Sergen Bayraktar" userId="682f89d1-87af-4182-a456-80d8f90945a5" providerId="ADAL" clId="{ECA333BB-3852-4D42-877D-BB84F42F283F}" dt="2020-08-10T11:36:15.613" v="549" actId="20577"/>
          <ac:spMkLst>
            <pc:docMk/>
            <pc:sldMk cId="4007742156" sldId="349"/>
            <ac:spMk id="9" creationId="{84FA6016-D28B-4C25-8004-D848DD5AFB6A}"/>
          </ac:spMkLst>
        </pc:spChg>
        <pc:spChg chg="mod">
          <ac:chgData name="Sergen Bayraktar" userId="682f89d1-87af-4182-a456-80d8f90945a5" providerId="ADAL" clId="{ECA333BB-3852-4D42-877D-BB84F42F283F}" dt="2020-08-10T14:32:32.955" v="598" actId="12"/>
          <ac:spMkLst>
            <pc:docMk/>
            <pc:sldMk cId="4007742156" sldId="349"/>
            <ac:spMk id="10" creationId="{5ABC520E-E206-4E67-909C-C509397DC094}"/>
          </ac:spMkLst>
        </pc:spChg>
        <pc:spChg chg="mod">
          <ac:chgData name="Sergen Bayraktar" userId="682f89d1-87af-4182-a456-80d8f90945a5" providerId="ADAL" clId="{ECA333BB-3852-4D42-877D-BB84F42F283F}" dt="2020-08-10T11:34:55.572" v="540" actId="20577"/>
          <ac:spMkLst>
            <pc:docMk/>
            <pc:sldMk cId="4007742156" sldId="349"/>
            <ac:spMk id="12" creationId="{600B9CB8-08A3-45F6-A4BE-E93A9538ADFF}"/>
          </ac:spMkLst>
        </pc:spChg>
        <pc:spChg chg="mod">
          <ac:chgData name="Sergen Bayraktar" userId="682f89d1-87af-4182-a456-80d8f90945a5" providerId="ADAL" clId="{ECA333BB-3852-4D42-877D-BB84F42F283F}" dt="2020-08-10T14:32:48.452" v="599" actId="12"/>
          <ac:spMkLst>
            <pc:docMk/>
            <pc:sldMk cId="4007742156" sldId="349"/>
            <ac:spMk id="13" creationId="{714F614D-E200-4F2A-BE37-76DB50BF3B12}"/>
          </ac:spMkLst>
        </pc:spChg>
        <pc:spChg chg="mod">
          <ac:chgData name="Sergen Bayraktar" userId="682f89d1-87af-4182-a456-80d8f90945a5" providerId="ADAL" clId="{ECA333BB-3852-4D42-877D-BB84F42F283F}" dt="2020-08-10T11:36:25.263" v="550"/>
          <ac:spMkLst>
            <pc:docMk/>
            <pc:sldMk cId="4007742156" sldId="349"/>
            <ac:spMk id="15" creationId="{22050A6A-84B1-4F00-A535-2029104185D0}"/>
          </ac:spMkLst>
        </pc:spChg>
        <pc:spChg chg="mod">
          <ac:chgData name="Sergen Bayraktar" userId="682f89d1-87af-4182-a456-80d8f90945a5" providerId="ADAL" clId="{ECA333BB-3852-4D42-877D-BB84F42F283F}" dt="2020-08-10T14:32:48.452" v="599" actId="12"/>
          <ac:spMkLst>
            <pc:docMk/>
            <pc:sldMk cId="4007742156" sldId="349"/>
            <ac:spMk id="16" creationId="{047AF9FB-E8E5-4958-B74D-FDB7E663E8FE}"/>
          </ac:spMkLst>
        </pc:spChg>
        <pc:grpChg chg="add">
          <ac:chgData name="Sergen Bayraktar" userId="682f89d1-87af-4182-a456-80d8f90945a5" providerId="ADAL" clId="{ECA333BB-3852-4D42-877D-BB84F42F283F}" dt="2020-08-10T11:28:22.592" v="506"/>
          <ac:grpSpMkLst>
            <pc:docMk/>
            <pc:sldMk cId="4007742156" sldId="349"/>
            <ac:grpSpMk id="5" creationId="{74E45AFE-1B45-4AE5-89B8-603916614954}"/>
          </ac:grpSpMkLst>
        </pc:grpChg>
        <pc:grpChg chg="add">
          <ac:chgData name="Sergen Bayraktar" userId="682f89d1-87af-4182-a456-80d8f90945a5" providerId="ADAL" clId="{ECA333BB-3852-4D42-877D-BB84F42F283F}" dt="2020-08-10T11:28:22.592" v="506"/>
          <ac:grpSpMkLst>
            <pc:docMk/>
            <pc:sldMk cId="4007742156" sldId="349"/>
            <ac:grpSpMk id="8" creationId="{7656D61B-77E3-49C5-9510-A6C7079FB740}"/>
          </ac:grpSpMkLst>
        </pc:grpChg>
        <pc:grpChg chg="add">
          <ac:chgData name="Sergen Bayraktar" userId="682f89d1-87af-4182-a456-80d8f90945a5" providerId="ADAL" clId="{ECA333BB-3852-4D42-877D-BB84F42F283F}" dt="2020-08-10T11:28:22.592" v="506"/>
          <ac:grpSpMkLst>
            <pc:docMk/>
            <pc:sldMk cId="4007742156" sldId="349"/>
            <ac:grpSpMk id="11" creationId="{DCE214DB-412B-4657-802E-A3E8B13818CC}"/>
          </ac:grpSpMkLst>
        </pc:grpChg>
        <pc:grpChg chg="add">
          <ac:chgData name="Sergen Bayraktar" userId="682f89d1-87af-4182-a456-80d8f90945a5" providerId="ADAL" clId="{ECA333BB-3852-4D42-877D-BB84F42F283F}" dt="2020-08-10T11:28:22.592" v="506"/>
          <ac:grpSpMkLst>
            <pc:docMk/>
            <pc:sldMk cId="4007742156" sldId="349"/>
            <ac:grpSpMk id="14" creationId="{3EAE5580-4F18-489D-B575-32D5B9CFD8D9}"/>
          </ac:grpSpMkLst>
        </pc:grpChg>
      </pc:sldChg>
      <pc:sldChg chg="addSp modSp add del">
        <pc:chgData name="Sergen Bayraktar" userId="682f89d1-87af-4182-a456-80d8f90945a5" providerId="ADAL" clId="{ECA333BB-3852-4D42-877D-BB84F42F283F}" dt="2020-08-10T14:56:31.312" v="604" actId="2696"/>
        <pc:sldMkLst>
          <pc:docMk/>
          <pc:sldMk cId="4208170997" sldId="350"/>
        </pc:sldMkLst>
        <pc:spChg chg="add mod">
          <ac:chgData name="Sergen Bayraktar" userId="682f89d1-87af-4182-a456-80d8f90945a5" providerId="ADAL" clId="{ECA333BB-3852-4D42-877D-BB84F42F283F}" dt="2020-08-10T11:39:26.666" v="559" actId="767"/>
          <ac:spMkLst>
            <pc:docMk/>
            <pc:sldMk cId="4208170997" sldId="350"/>
            <ac:spMk id="4" creationId="{D87E1685-83DB-45AD-82A5-83131F4822AA}"/>
          </ac:spMkLst>
        </pc:spChg>
      </pc:sldChg>
    </pc:docChg>
  </pc:docChgLst>
  <pc:docChgLst>
    <pc:chgData name="Sergen Bayraktar" userId="S::sergenba@stud.fra-uas.de::682f89d1-87af-4182-a456-80d8f90945a5" providerId="AD" clId="Web-{F4A4A032-8488-5E9C-761F-AF02B21BCA68}"/>
    <pc:docChg chg="modSld">
      <pc:chgData name="Sergen Bayraktar" userId="S::sergenba@stud.fra-uas.de::682f89d1-87af-4182-a456-80d8f90945a5" providerId="AD" clId="Web-{F4A4A032-8488-5E9C-761F-AF02B21BCA68}" dt="2020-08-11T07:27:18.407" v="31" actId="20577"/>
      <pc:docMkLst>
        <pc:docMk/>
      </pc:docMkLst>
      <pc:sldChg chg="modSp">
        <pc:chgData name="Sergen Bayraktar" userId="S::sergenba@stud.fra-uas.de::682f89d1-87af-4182-a456-80d8f90945a5" providerId="AD" clId="Web-{F4A4A032-8488-5E9C-761F-AF02B21BCA68}" dt="2020-08-11T07:27:18.407" v="31" actId="20577"/>
        <pc:sldMkLst>
          <pc:docMk/>
          <pc:sldMk cId="1181731404" sldId="311"/>
        </pc:sldMkLst>
        <pc:spChg chg="mod">
          <ac:chgData name="Sergen Bayraktar" userId="S::sergenba@stud.fra-uas.de::682f89d1-87af-4182-a456-80d8f90945a5" providerId="AD" clId="Web-{F4A4A032-8488-5E9C-761F-AF02B21BCA68}" dt="2020-08-11T07:27:18.407" v="31" actId="20577"/>
          <ac:spMkLst>
            <pc:docMk/>
            <pc:sldMk cId="1181731404" sldId="311"/>
            <ac:spMk id="3" creationId="{6462813A-3A3D-4EA9-B500-0F4D8973EE7C}"/>
          </ac:spMkLst>
        </pc:spChg>
      </pc:sldChg>
      <pc:sldChg chg="modSp">
        <pc:chgData name="Sergen Bayraktar" userId="S::sergenba@stud.fra-uas.de::682f89d1-87af-4182-a456-80d8f90945a5" providerId="AD" clId="Web-{F4A4A032-8488-5E9C-761F-AF02B21BCA68}" dt="2020-08-11T07:09:29.801" v="23" actId="20577"/>
        <pc:sldMkLst>
          <pc:docMk/>
          <pc:sldMk cId="1264067983" sldId="347"/>
        </pc:sldMkLst>
        <pc:spChg chg="mod">
          <ac:chgData name="Sergen Bayraktar" userId="S::sergenba@stud.fra-uas.de::682f89d1-87af-4182-a456-80d8f90945a5" providerId="AD" clId="Web-{F4A4A032-8488-5E9C-761F-AF02B21BCA68}" dt="2020-08-11T07:09:29.801" v="23" actId="20577"/>
          <ac:spMkLst>
            <pc:docMk/>
            <pc:sldMk cId="1264067983" sldId="347"/>
            <ac:spMk id="10" creationId="{B8A9DA47-542F-4BC1-BB99-BBCF799AFC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35F21B3-5958-4B2A-BE99-8F623F4553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8E5E1D-4661-4996-80F8-535303A96E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53CAA465-5D60-494A-9EB1-B1BFCFCB0146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4C86F5-9F25-4C50-9E86-0E4A18211E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6E9216-2B0B-45B3-8D7C-965FA112C4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BD01275F-2E6C-436F-B629-91282BD608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95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87971EF4-1828-4FF8-B197-407B53AF286A}" type="datetimeFigureOut">
              <a:rPr lang="de-DE" smtClean="0"/>
              <a:t>11.08.2020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A13AF08-36FC-40F2-A09E-34E7986F47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62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FBCCD3-E5D8-444E-B99C-A006A6582E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34640" y="332915"/>
            <a:ext cx="902032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lang="de-DE" sz="3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94" lvl="0" indent="-228594">
              <a:spcBef>
                <a:spcPts val="0"/>
              </a:spcBef>
            </a:pPr>
            <a:r>
              <a:rPr lang="de-DE"/>
              <a:t>Überschrift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9B313D-99D5-4919-881F-DD5B4534E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34640" y="872915"/>
            <a:ext cx="9020320" cy="304034"/>
          </a:xfrm>
          <a:prstGeom prst="rect">
            <a:avLst/>
          </a:prstGeom>
        </p:spPr>
        <p:txBody>
          <a:bodyPr lIns="10800" tIns="0" rIns="1080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000" dirty="0">
                <a:solidFill>
                  <a:schemeClr val="tx1"/>
                </a:solidFill>
              </a:defRPr>
            </a:lvl1pPr>
          </a:lstStyle>
          <a:p>
            <a:pPr marL="228594" lvl="0" indent="-228594"/>
            <a:r>
              <a:rPr lang="de-DE"/>
              <a:t>Zwischenüberschrift</a:t>
            </a:r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42D671E7-2C75-4770-B53E-78E6623F2E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980" y="1579418"/>
            <a:ext cx="11514059" cy="469438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0170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875" userDrawn="1">
          <p15:clr>
            <a:srgbClr val="F26B43"/>
          </p15:clr>
        </p15:guide>
        <p15:guide id="3" orient="horz" pos="1185" userDrawn="1">
          <p15:clr>
            <a:srgbClr val="A4A3A4"/>
          </p15:clr>
        </p15:guide>
        <p15:guide id="4" orient="horz" pos="3260" userDrawn="1">
          <p15:clr>
            <a:srgbClr val="F26B43"/>
          </p15:clr>
        </p15:guide>
        <p15:guide id="5" orient="horz" pos="2568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632" userDrawn="1">
          <p15:clr>
            <a:srgbClr val="F26B43"/>
          </p15:clr>
        </p15:guide>
        <p15:guide id="8" pos="2056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3">
            <a:extLst>
              <a:ext uri="{FF2B5EF4-FFF2-40B4-BE49-F238E27FC236}">
                <a16:creationId xmlns:a16="http://schemas.microsoft.com/office/drawing/2014/main" id="{1CF01A50-5302-4B5D-B166-A3B1A021C7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34640" y="332915"/>
            <a:ext cx="9020320" cy="5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lang="de-DE" sz="3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94" lvl="0" indent="-228594">
              <a:spcBef>
                <a:spcPts val="0"/>
              </a:spcBef>
            </a:pPr>
            <a:r>
              <a:rPr lang="de-DE"/>
              <a:t>Überschrift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8EB5174-6F80-4B80-B367-61DDD98C79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34640" y="872915"/>
            <a:ext cx="9020320" cy="304034"/>
          </a:xfrm>
          <a:prstGeom prst="rect">
            <a:avLst/>
          </a:prstGeom>
        </p:spPr>
        <p:txBody>
          <a:bodyPr lIns="10800" tIns="0" rIns="1080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000" dirty="0">
                <a:solidFill>
                  <a:schemeClr val="tx1"/>
                </a:solidFill>
              </a:defRPr>
            </a:lvl1pPr>
          </a:lstStyle>
          <a:p>
            <a:pPr marL="228594" lvl="0" indent="-228594"/>
            <a:r>
              <a:rPr lang="de-DE"/>
              <a:t>Zwischenüberschrift</a:t>
            </a:r>
          </a:p>
        </p:txBody>
      </p:sp>
    </p:spTree>
    <p:extLst>
      <p:ext uri="{BB962C8B-B14F-4D97-AF65-F5344CB8AC3E}">
        <p14:creationId xmlns:p14="http://schemas.microsoft.com/office/powerpoint/2010/main" val="2734898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875" userDrawn="1">
          <p15:clr>
            <a:srgbClr val="F26B43"/>
          </p15:clr>
        </p15:guide>
        <p15:guide id="3" orient="horz" pos="1185" userDrawn="1">
          <p15:clr>
            <a:srgbClr val="A4A3A4"/>
          </p15:clr>
        </p15:guide>
        <p15:guide id="4" orient="horz" pos="3260" userDrawn="1">
          <p15:clr>
            <a:srgbClr val="F26B43"/>
          </p15:clr>
        </p15:guide>
        <p15:guide id="5" orient="horz" pos="2568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632" userDrawn="1">
          <p15:clr>
            <a:srgbClr val="F26B43"/>
          </p15:clr>
        </p15:guide>
        <p15:guide id="8" pos="2056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66AEE749-E873-4196-990D-1BEB97E866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5840" y="2743201"/>
            <a:ext cx="9020320" cy="35827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lang="de-DE" sz="3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94" lvl="0" indent="-228594">
              <a:spcBef>
                <a:spcPts val="0"/>
              </a:spcBef>
            </a:pPr>
            <a:r>
              <a:rPr lang="de-DE"/>
              <a:t>Überschrift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407DB9B-554F-42C9-9BF8-E526916CA3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42517" y="119150"/>
            <a:ext cx="2362705" cy="4128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lang="de-DE" sz="20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94" lvl="0" indent="-228594">
              <a:spcBef>
                <a:spcPts val="0"/>
              </a:spcBef>
            </a:pPr>
            <a:r>
              <a:rPr lang="de-DE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82173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F39D5D9E-55A9-4392-918B-DEDAE945E168}"/>
              </a:ext>
            </a:extLst>
          </p:cNvPr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7FF70B3-AEA9-4002-8907-B7B1AC51F704}"/>
              </a:ext>
            </a:extLst>
          </p:cNvPr>
          <p:cNvSpPr/>
          <p:nvPr userDrawn="1"/>
        </p:nvSpPr>
        <p:spPr>
          <a:xfrm>
            <a:off x="0" y="-1"/>
            <a:ext cx="12192000" cy="13716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38100" dir="54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112014A-83AB-4A15-A29E-C8E166A60981}"/>
              </a:ext>
            </a:extLst>
          </p:cNvPr>
          <p:cNvSpPr txBox="1"/>
          <p:nvPr userDrawn="1"/>
        </p:nvSpPr>
        <p:spPr>
          <a:xfrm>
            <a:off x="340906" y="6498000"/>
            <a:ext cx="7673605" cy="36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1000">
                <a:solidFill>
                  <a:schemeClr val="tx1"/>
                </a:solidFill>
              </a:rPr>
              <a:t>The Impact of Variance on Black-Scholes Model | 11.08.2020 | Blaufuss, </a:t>
            </a:r>
            <a:r>
              <a:rPr lang="en-US" sz="1000" err="1">
                <a:solidFill>
                  <a:schemeClr val="tx1"/>
                </a:solidFill>
              </a:rPr>
              <a:t>Bayraktar</a:t>
            </a:r>
            <a:r>
              <a:rPr lang="en-US" sz="1000">
                <a:solidFill>
                  <a:schemeClr val="tx1"/>
                </a:solidFill>
              </a:rPr>
              <a:t> &amp; </a:t>
            </a:r>
            <a:r>
              <a:rPr lang="en-US" sz="1000" err="1">
                <a:solidFill>
                  <a:schemeClr val="tx1"/>
                </a:solidFill>
              </a:rPr>
              <a:t>Kokich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43766E-5E63-41B2-B4A6-D38A5407927A}"/>
              </a:ext>
            </a:extLst>
          </p:cNvPr>
          <p:cNvSpPr txBox="1"/>
          <p:nvPr userDrawn="1"/>
        </p:nvSpPr>
        <p:spPr>
          <a:xfrm>
            <a:off x="9024245" y="6498000"/>
            <a:ext cx="2826851" cy="36000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algn="r"/>
            <a:fld id="{F1ADC3C9-40E9-4F06-8742-D909B70BD8BF}" type="slidenum">
              <a:rPr lang="de-DE" sz="1200" smtClean="0">
                <a:solidFill>
                  <a:schemeClr val="tx1"/>
                </a:solidFill>
              </a:rPr>
              <a:pPr algn="r"/>
              <a:t>‹#›</a:t>
            </a:fld>
            <a:endParaRPr lang="de-DE" sz="1200">
              <a:solidFill>
                <a:schemeClr val="tx1"/>
              </a:solidFill>
            </a:endParaRPr>
          </a:p>
        </p:txBody>
      </p:sp>
      <p:pic>
        <p:nvPicPr>
          <p:cNvPr id="2" name="Picture 2" descr="Bildergebnis fÃ¼r fra uas logo">
            <a:extLst>
              <a:ext uri="{FF2B5EF4-FFF2-40B4-BE49-F238E27FC236}">
                <a16:creationId xmlns:a16="http://schemas.microsoft.com/office/drawing/2014/main" id="{AFE39FD5-8347-4FBA-91F6-6FCE14BDEC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13" y="163600"/>
            <a:ext cx="2333235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71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3" r:id="rId2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pos="7469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>
            <a:extLst>
              <a:ext uri="{FF2B5EF4-FFF2-40B4-BE49-F238E27FC236}">
                <a16:creationId xmlns:a16="http://schemas.microsoft.com/office/drawing/2014/main" id="{8D4C69FF-803B-4460-902E-ED2928C9C8FC}"/>
              </a:ext>
            </a:extLst>
          </p:cNvPr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Rechteck 7">
            <a:extLst>
              <a:ext uri="{FF2B5EF4-FFF2-40B4-BE49-F238E27FC236}">
                <a16:creationId xmlns:a16="http://schemas.microsoft.com/office/drawing/2014/main" id="{2B9B025C-F609-4369-A268-BDE227C19213}"/>
              </a:ext>
            </a:extLst>
          </p:cNvPr>
          <p:cNvSpPr/>
          <p:nvPr userDrawn="1"/>
        </p:nvSpPr>
        <p:spPr>
          <a:xfrm>
            <a:off x="0" y="-1"/>
            <a:ext cx="12192000" cy="255200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38100" dir="54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Picture 2" descr="Bildergebnis fÃ¼r fra uas logo">
            <a:extLst>
              <a:ext uri="{FF2B5EF4-FFF2-40B4-BE49-F238E27FC236}">
                <a16:creationId xmlns:a16="http://schemas.microsoft.com/office/drawing/2014/main" id="{77A82E2D-A2D9-4F99-AE99-F72AEF9592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94" y="390698"/>
            <a:ext cx="4224615" cy="177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30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E0C37-F11A-4E10-B0B1-CBE652F3B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5840" y="2743200"/>
            <a:ext cx="9020320" cy="2198005"/>
          </a:xfrm>
        </p:spPr>
        <p:txBody>
          <a:bodyPr/>
          <a:lstStyle/>
          <a:p>
            <a:r>
              <a:rPr lang="en-US">
                <a:latin typeface="+mn-lt"/>
              </a:rPr>
              <a:t>The Impact of Variance on </a:t>
            </a:r>
          </a:p>
          <a:p>
            <a:r>
              <a:rPr lang="en-US">
                <a:latin typeface="+mn-lt"/>
              </a:rPr>
              <a:t>Black-Scholes Model</a:t>
            </a:r>
          </a:p>
          <a:p>
            <a:endParaRPr lang="en-US" sz="133">
              <a:latin typeface="+mn-lt"/>
            </a:endParaRPr>
          </a:p>
          <a:p>
            <a:r>
              <a:rPr lang="de-DE" sz="1600">
                <a:latin typeface="+mn-lt"/>
              </a:rPr>
              <a:t>Risk Management</a:t>
            </a:r>
          </a:p>
          <a:p>
            <a:r>
              <a:rPr lang="de-DE" sz="2000">
                <a:latin typeface="+mn-lt"/>
              </a:rPr>
              <a:t>Thomas </a:t>
            </a:r>
            <a:r>
              <a:rPr lang="de-DE" sz="2000" err="1">
                <a:latin typeface="+mn-lt"/>
              </a:rPr>
              <a:t>Zellerer</a:t>
            </a:r>
            <a:endParaRPr lang="de-DE" sz="200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6D248A-4A8C-4268-BAFF-D9DC70BEB7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>
                <a:latin typeface="+mn-lt"/>
              </a:rPr>
              <a:t>11.08.2020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8DD13-E0D3-4AEF-B67B-037FE652D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63020"/>
              </p:ext>
            </p:extLst>
          </p:nvPr>
        </p:nvGraphicFramePr>
        <p:xfrm>
          <a:off x="2151019" y="4941206"/>
          <a:ext cx="7889966" cy="141923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629408">
                  <a:extLst>
                    <a:ext uri="{9D8B030D-6E8A-4147-A177-3AD203B41FA5}">
                      <a16:colId xmlns:a16="http://schemas.microsoft.com/office/drawing/2014/main" val="2191154247"/>
                    </a:ext>
                  </a:extLst>
                </a:gridCol>
                <a:gridCol w="2630279">
                  <a:extLst>
                    <a:ext uri="{9D8B030D-6E8A-4147-A177-3AD203B41FA5}">
                      <a16:colId xmlns:a16="http://schemas.microsoft.com/office/drawing/2014/main" val="942972862"/>
                    </a:ext>
                  </a:extLst>
                </a:gridCol>
                <a:gridCol w="2630279">
                  <a:extLst>
                    <a:ext uri="{9D8B030D-6E8A-4147-A177-3AD203B41FA5}">
                      <a16:colId xmlns:a16="http://schemas.microsoft.com/office/drawing/2014/main" val="1218759620"/>
                    </a:ext>
                  </a:extLst>
                </a:gridCol>
              </a:tblGrid>
              <a:tr h="3504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Dennis Blaufuss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Sergen</a:t>
                      </a: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Bayraktar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Sebastian </a:t>
                      </a:r>
                      <a:r>
                        <a:rPr lang="en-US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Kokich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521602"/>
                  </a:ext>
                </a:extLst>
              </a:tr>
              <a:tr h="367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Walter-</a:t>
                      </a:r>
                      <a:r>
                        <a:rPr lang="en-US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Hesselbach</a:t>
                      </a: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-</a:t>
                      </a:r>
                      <a:r>
                        <a:rPr lang="en-US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Straße</a:t>
                      </a: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 54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Schillerstr</a:t>
                      </a: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. 65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Buchholzerstr</a:t>
                      </a: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. 20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709135"/>
                  </a:ext>
                </a:extLst>
              </a:tr>
              <a:tr h="3504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60389 Frankfurt am Main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63329 </a:t>
                      </a:r>
                      <a:r>
                        <a:rPr lang="en-US" sz="1600" b="0" err="1">
                          <a:solidFill>
                            <a:sysClr val="windowText" lastClr="000000"/>
                          </a:solidFill>
                          <a:effectLst/>
                        </a:rPr>
                        <a:t>Egelsbach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56154 Boppard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894107"/>
                  </a:ext>
                </a:extLst>
              </a:tr>
              <a:tr h="3504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1200621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1178960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solidFill>
                            <a:sysClr val="windowText" lastClr="000000"/>
                          </a:solidFill>
                          <a:effectLst/>
                        </a:rPr>
                        <a:t>1214646</a:t>
                      </a:r>
                      <a:endParaRPr lang="de-DE" sz="16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7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5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201FFE-5E9E-4416-9E23-6A1E7A3E9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Contents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30D67C-01B8-424D-9666-1537D4AC36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  <a:p>
            <a:pPr marL="514338" indent="-514338">
              <a:buFont typeface="+mj-lt"/>
              <a:buAutoNum type="romanUcPeriod"/>
            </a:pPr>
            <a:endParaRPr lang="en-US"/>
          </a:p>
          <a:p>
            <a:pPr marL="514338" indent="-514338">
              <a:buFont typeface="+mj-lt"/>
              <a:buAutoNum type="romanUcPeriod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C9C7F-06F3-45E3-B42F-E1F05AD29213}"/>
              </a:ext>
            </a:extLst>
          </p:cNvPr>
          <p:cNvSpPr txBox="1"/>
          <p:nvPr/>
        </p:nvSpPr>
        <p:spPr>
          <a:xfrm>
            <a:off x="427840" y="1632857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US" sz="2400"/>
              <a:t>Theoretical</a:t>
            </a:r>
            <a:r>
              <a:rPr lang="de-DE" sz="2400"/>
              <a:t> Background | Black-Scholes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5C3D6-9C71-46A2-9BF7-2E5FA59F5EE2}"/>
              </a:ext>
            </a:extLst>
          </p:cNvPr>
          <p:cNvSpPr txBox="1"/>
          <p:nvPr/>
        </p:nvSpPr>
        <p:spPr>
          <a:xfrm>
            <a:off x="427840" y="2541815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US" sz="2400"/>
              <a:t>Theoretical</a:t>
            </a:r>
            <a:r>
              <a:rPr lang="de-DE" sz="2400"/>
              <a:t> Background | </a:t>
            </a:r>
            <a:r>
              <a:rPr lang="de-DE" sz="2400" err="1"/>
              <a:t>Greeks</a:t>
            </a:r>
            <a:endParaRPr lang="de-D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2A869-24D5-4780-9A0C-1B105FD48F64}"/>
              </a:ext>
            </a:extLst>
          </p:cNvPr>
          <p:cNvSpPr txBox="1"/>
          <p:nvPr/>
        </p:nvSpPr>
        <p:spPr>
          <a:xfrm>
            <a:off x="427840" y="3450772"/>
            <a:ext cx="11157357" cy="857915"/>
          </a:xfrm>
          <a:prstGeom prst="rect">
            <a:avLst/>
          </a:prstGeom>
          <a:solidFill>
            <a:srgbClr val="B5D1EC"/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de-DE" sz="2400" err="1"/>
              <a:t>Estimation</a:t>
            </a:r>
            <a:r>
              <a:rPr lang="de-DE" sz="2400"/>
              <a:t> </a:t>
            </a:r>
            <a:r>
              <a:rPr lang="de-DE" sz="2400" err="1"/>
              <a:t>Strategies</a:t>
            </a:r>
            <a:endParaRPr lang="de-D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216B9-2D27-42C7-80D6-3CD2E11B5EFE}"/>
              </a:ext>
            </a:extLst>
          </p:cNvPr>
          <p:cNvSpPr txBox="1"/>
          <p:nvPr/>
        </p:nvSpPr>
        <p:spPr>
          <a:xfrm>
            <a:off x="427840" y="4359729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/>
              <a:t>Setting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EB4FE-3188-41AB-BAF8-6848AD0E133B}"/>
              </a:ext>
            </a:extLst>
          </p:cNvPr>
          <p:cNvSpPr txBox="1"/>
          <p:nvPr/>
        </p:nvSpPr>
        <p:spPr>
          <a:xfrm>
            <a:off x="427839" y="5268685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80517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AF0FE-EC98-4785-90DF-A76C959CE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err="1"/>
              <a:t>Estimation</a:t>
            </a:r>
            <a:r>
              <a:rPr lang="de-DE"/>
              <a:t> </a:t>
            </a:r>
            <a:r>
              <a:rPr lang="de-DE" err="1"/>
              <a:t>Strategies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D200-DBC5-4632-8E73-AF8554707D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Historical </a:t>
            </a:r>
            <a:r>
              <a:rPr lang="de-DE" err="1"/>
              <a:t>Volatility</a:t>
            </a:r>
            <a:r>
              <a:rPr lang="de-DE"/>
              <a:t> – General</a:t>
            </a:r>
          </a:p>
        </p:txBody>
      </p:sp>
      <p:grpSp>
        <p:nvGrpSpPr>
          <p:cNvPr id="14" name="Group 72">
            <a:extLst>
              <a:ext uri="{FF2B5EF4-FFF2-40B4-BE49-F238E27FC236}">
                <a16:creationId xmlns:a16="http://schemas.microsoft.com/office/drawing/2014/main" id="{E46DE56C-BA12-451F-9DDE-2D8503538FCD}"/>
              </a:ext>
            </a:extLst>
          </p:cNvPr>
          <p:cNvGrpSpPr/>
          <p:nvPr/>
        </p:nvGrpSpPr>
        <p:grpSpPr>
          <a:xfrm>
            <a:off x="1419662" y="1708360"/>
            <a:ext cx="2524190" cy="4271237"/>
            <a:chOff x="1572545" y="1636265"/>
            <a:chExt cx="2524190" cy="4271237"/>
          </a:xfrm>
        </p:grpSpPr>
        <p:grpSp>
          <p:nvGrpSpPr>
            <p:cNvPr id="15" name="Gruppieren 3">
              <a:extLst>
                <a:ext uri="{FF2B5EF4-FFF2-40B4-BE49-F238E27FC236}">
                  <a16:creationId xmlns:a16="http://schemas.microsoft.com/office/drawing/2014/main" id="{47E32580-F909-4E51-80C5-85FFB8832CC9}"/>
                </a:ext>
              </a:extLst>
            </p:cNvPr>
            <p:cNvGrpSpPr/>
            <p:nvPr/>
          </p:nvGrpSpPr>
          <p:grpSpPr>
            <a:xfrm>
              <a:off x="1572545" y="2403641"/>
              <a:ext cx="2524190" cy="3503861"/>
              <a:chOff x="771179" y="2588964"/>
              <a:chExt cx="3240002" cy="3503861"/>
            </a:xfrm>
          </p:grpSpPr>
          <p:sp>
            <p:nvSpPr>
              <p:cNvPr id="24" name="Rechteck 15">
                <a:extLst>
                  <a:ext uri="{FF2B5EF4-FFF2-40B4-BE49-F238E27FC236}">
                    <a16:creationId xmlns:a16="http://schemas.microsoft.com/office/drawing/2014/main" id="{9F0AE5CD-E858-4080-91C9-4765D1D2CAF6}"/>
                  </a:ext>
                </a:extLst>
              </p:cNvPr>
              <p:cNvSpPr/>
              <p:nvPr/>
            </p:nvSpPr>
            <p:spPr>
              <a:xfrm>
                <a:off x="771179" y="3095738"/>
                <a:ext cx="3239999" cy="29970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hteck 9">
                <a:extLst>
                  <a:ext uri="{FF2B5EF4-FFF2-40B4-BE49-F238E27FC236}">
                    <a16:creationId xmlns:a16="http://schemas.microsoft.com/office/drawing/2014/main" id="{F22543AD-28ED-497D-9BEC-F4C602286729}"/>
                  </a:ext>
                </a:extLst>
              </p:cNvPr>
              <p:cNvSpPr/>
              <p:nvPr/>
            </p:nvSpPr>
            <p:spPr>
              <a:xfrm>
                <a:off x="771182" y="2588964"/>
                <a:ext cx="3239999" cy="506775"/>
              </a:xfrm>
              <a:prstGeom prst="rect">
                <a:avLst/>
              </a:prstGeom>
              <a:solidFill>
                <a:schemeClr val="accent3"/>
              </a:solidFill>
              <a:ln w="381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222222"/>
                    </a:solidFill>
                    <a:effectLst/>
                    <a:uLnTx/>
                    <a:uFillTx/>
                    <a:latin typeface="inherit"/>
                    <a:ea typeface="+mn-ea"/>
                    <a:cs typeface="+mn-cs"/>
                  </a:rPr>
                  <a:t>What</a:t>
                </a:r>
                <a:r>
                  <a: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222222"/>
                    </a:solidFill>
                    <a:effectLst/>
                    <a:uLnTx/>
                    <a:uFillTx/>
                    <a:latin typeface="inherit"/>
                    <a:ea typeface="+mn-ea"/>
                    <a:cs typeface="+mn-cs"/>
                  </a:rPr>
                  <a:t> </a:t>
                </a:r>
                <a:r>
                  <a:rPr kumimoji="0" lang="de-DE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222222"/>
                    </a:solidFill>
                    <a:effectLst/>
                    <a:uLnTx/>
                    <a:uFillTx/>
                    <a:latin typeface="inherit"/>
                    <a:ea typeface="+mn-ea"/>
                    <a:cs typeface="+mn-cs"/>
                  </a:rPr>
                  <a:t>is</a:t>
                </a:r>
                <a:r>
                  <a: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222222"/>
                    </a:solidFill>
                    <a:effectLst/>
                    <a:uLnTx/>
                    <a:uFillTx/>
                    <a:latin typeface="inherit"/>
                    <a:ea typeface="+mn-ea"/>
                    <a:cs typeface="+mn-cs"/>
                  </a:rPr>
                  <a:t> </a:t>
                </a:r>
                <a:r>
                  <a:rPr lang="de-DE" kern="0" err="1">
                    <a:solidFill>
                      <a:srgbClr val="222222"/>
                    </a:solidFill>
                    <a:latin typeface="inherit"/>
                  </a:rPr>
                  <a:t>it</a:t>
                </a:r>
                <a:r>
                  <a:rPr lang="de-DE" kern="0">
                    <a:solidFill>
                      <a:srgbClr val="222222"/>
                    </a:solidFill>
                    <a:latin typeface="inherit"/>
                  </a:rPr>
                  <a:t>?</a:t>
                </a: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Textfeld 10">
                <a:extLst>
                  <a:ext uri="{FF2B5EF4-FFF2-40B4-BE49-F238E27FC236}">
                    <a16:creationId xmlns:a16="http://schemas.microsoft.com/office/drawing/2014/main" id="{8B8785B3-D8A4-4033-BC87-ADCF77FD92A8}"/>
                  </a:ext>
                </a:extLst>
              </p:cNvPr>
              <p:cNvSpPr txBox="1"/>
              <p:nvPr/>
            </p:nvSpPr>
            <p:spPr>
              <a:xfrm>
                <a:off x="771183" y="3095739"/>
                <a:ext cx="3239998" cy="2997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l">
                  <a:lnSpc>
                    <a:spcPct val="120000"/>
                  </a:lnSpc>
                  <a:spcBef>
                    <a:spcPts val="600"/>
                  </a:spcBef>
                  <a:buClr>
                    <a:srgbClr val="B5D1EC"/>
                  </a:buClr>
                </a:pPr>
                <a:endParaRPr lang="de-DE"/>
              </a:p>
              <a:p>
                <a:pPr marL="180975" indent="-180975" algn="l">
                  <a:buClr>
                    <a:srgbClr val="B5D1EC"/>
                  </a:buClr>
                  <a:buFont typeface="Wingdings" panose="05000000000000000000" pitchFamily="2" charset="2"/>
                  <a:buChar char="§"/>
                </a:pPr>
                <a:r>
                  <a:rPr lang="de-DE"/>
                  <a:t>Statistical </a:t>
                </a:r>
                <a:r>
                  <a:rPr lang="de-DE" err="1"/>
                  <a:t>measure</a:t>
                </a:r>
                <a:r>
                  <a:rPr lang="de-DE"/>
                  <a:t> </a:t>
                </a:r>
                <a:r>
                  <a:rPr lang="de-DE" err="1"/>
                  <a:t>of</a:t>
                </a:r>
                <a:r>
                  <a:rPr lang="de-DE"/>
                  <a:t> </a:t>
                </a:r>
                <a:r>
                  <a:rPr lang="de-DE" err="1"/>
                  <a:t>realized</a:t>
                </a:r>
                <a:r>
                  <a:rPr lang="de-DE"/>
                  <a:t> </a:t>
                </a:r>
                <a:r>
                  <a:rPr lang="de-DE" err="1"/>
                  <a:t>returns</a:t>
                </a:r>
                <a:r>
                  <a:rPr lang="de-DE"/>
                  <a:t>´ </a:t>
                </a:r>
                <a:r>
                  <a:rPr lang="de-DE" err="1"/>
                  <a:t>spread</a:t>
                </a:r>
                <a:r>
                  <a:rPr lang="de-DE"/>
                  <a:t> </a:t>
                </a:r>
                <a:r>
                  <a:rPr lang="de-DE" err="1"/>
                  <a:t>over</a:t>
                </a:r>
                <a:r>
                  <a:rPr lang="de-DE"/>
                  <a:t> a </a:t>
                </a:r>
                <a:r>
                  <a:rPr lang="de-DE" err="1"/>
                  <a:t>period</a:t>
                </a:r>
                <a:r>
                  <a:rPr lang="de-DE"/>
                  <a:t> </a:t>
                </a:r>
                <a:r>
                  <a:rPr lang="de-DE" err="1"/>
                  <a:t>of</a:t>
                </a:r>
                <a:r>
                  <a:rPr lang="de-DE"/>
                  <a:t> time</a:t>
                </a:r>
              </a:p>
              <a:p>
                <a:pPr marL="180975" indent="-180975" algn="l">
                  <a:buClr>
                    <a:srgbClr val="B5D1EC"/>
                  </a:buClr>
                  <a:buFont typeface="Wingdings" panose="05000000000000000000" pitchFamily="2" charset="2"/>
                  <a:buChar char="§"/>
                </a:pPr>
                <a:r>
                  <a:rPr lang="de-DE" err="1"/>
                  <a:t>Indicator</a:t>
                </a:r>
                <a:r>
                  <a:rPr lang="de-DE"/>
                  <a:t> </a:t>
                </a:r>
                <a:r>
                  <a:rPr lang="de-DE" err="1"/>
                  <a:t>for</a:t>
                </a:r>
                <a:r>
                  <a:rPr lang="de-DE"/>
                  <a:t> </a:t>
                </a:r>
                <a:r>
                  <a:rPr lang="de-DE" err="1"/>
                  <a:t>risk</a:t>
                </a:r>
                <a:endParaRPr lang="de-DE"/>
              </a:p>
              <a:p>
                <a:pPr algn="l">
                  <a:buClr>
                    <a:srgbClr val="B5D1EC"/>
                  </a:buClr>
                </a:pPr>
                <a:br>
                  <a:rPr lang="de-DE"/>
                </a:br>
                <a:r>
                  <a:rPr lang="de-DE" err="1"/>
                  <a:t>Averaged</a:t>
                </a:r>
                <a:r>
                  <a:rPr lang="de-DE"/>
                  <a:t> Returns (</a:t>
                </a:r>
                <a:r>
                  <a:rPr lang="en-US" sz="16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µ</a:t>
                </a:r>
                <a:r>
                  <a:rPr lang="en-US" sz="18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) </a:t>
                </a:r>
                <a:r>
                  <a:rPr lang="de-DE" sz="18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S</a:t>
                </a:r>
                <a:r>
                  <a:rPr lang="de-DE"/>
                  <a:t>tandard Deviation (</a:t>
                </a:r>
                <a:r>
                  <a:rPr lang="en-US" sz="180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ℴ)</a:t>
                </a:r>
                <a:endParaRPr lang="de-DE"/>
              </a:p>
            </p:txBody>
          </p:sp>
        </p:grp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id="{21350713-A27C-43BB-8B11-6CA78707A29A}"/>
                </a:ext>
              </a:extLst>
            </p:cNvPr>
            <p:cNvGrpSpPr/>
            <p:nvPr/>
          </p:nvGrpSpPr>
          <p:grpSpPr>
            <a:xfrm>
              <a:off x="2382664" y="1636265"/>
              <a:ext cx="903949" cy="903340"/>
              <a:chOff x="3236302" y="1636265"/>
              <a:chExt cx="903949" cy="903340"/>
            </a:xfrm>
          </p:grpSpPr>
          <p:sp>
            <p:nvSpPr>
              <p:cNvPr id="17" name="Ellipse 30">
                <a:extLst>
                  <a:ext uri="{FF2B5EF4-FFF2-40B4-BE49-F238E27FC236}">
                    <a16:creationId xmlns:a16="http://schemas.microsoft.com/office/drawing/2014/main" id="{77A46C2A-9047-48BC-BAA0-0915DAAB81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6911" y="1636265"/>
                <a:ext cx="903340" cy="903340"/>
              </a:xfrm>
              <a:prstGeom prst="ellipse">
                <a:avLst/>
              </a:prstGeom>
              <a:solidFill>
                <a:srgbClr val="B5D1E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Gruppieren 287">
                <a:extLst>
                  <a:ext uri="{FF2B5EF4-FFF2-40B4-BE49-F238E27FC236}">
                    <a16:creationId xmlns:a16="http://schemas.microsoft.com/office/drawing/2014/main" id="{BDA50360-6108-4EC0-9C49-B6EDED0274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36302" y="1636265"/>
                <a:ext cx="903339" cy="903339"/>
                <a:chOff x="8623299" y="11074399"/>
                <a:chExt cx="1866901" cy="1866901"/>
              </a:xfrm>
            </p:grpSpPr>
            <p:sp>
              <p:nvSpPr>
                <p:cNvPr id="19" name="Form">
                  <a:extLst>
                    <a:ext uri="{FF2B5EF4-FFF2-40B4-BE49-F238E27FC236}">
                      <a16:creationId xmlns:a16="http://schemas.microsoft.com/office/drawing/2014/main" id="{06CD2CB8-CC65-483A-9EAC-4246E842D670}"/>
                    </a:ext>
                  </a:extLst>
                </p:cNvPr>
                <p:cNvSpPr/>
                <p:nvPr/>
              </p:nvSpPr>
              <p:spPr>
                <a:xfrm>
                  <a:off x="8623299" y="11074399"/>
                  <a:ext cx="1866901" cy="18669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441"/>
                      </a:moveTo>
                      <a:cubicBezTo>
                        <a:pt x="5088" y="441"/>
                        <a:pt x="441" y="5088"/>
                        <a:pt x="441" y="10800"/>
                      </a:cubicBezTo>
                      <a:cubicBezTo>
                        <a:pt x="441" y="16512"/>
                        <a:pt x="5088" y="21159"/>
                        <a:pt x="10800" y="21159"/>
                      </a:cubicBezTo>
                      <a:cubicBezTo>
                        <a:pt x="16512" y="21159"/>
                        <a:pt x="21159" y="16512"/>
                        <a:pt x="21159" y="10800"/>
                      </a:cubicBezTo>
                      <a:cubicBezTo>
                        <a:pt x="21159" y="5088"/>
                        <a:pt x="16512" y="441"/>
                        <a:pt x="10800" y="441"/>
                      </a:cubicBezTo>
                      <a:close/>
                      <a:moveTo>
                        <a:pt x="10800" y="21600"/>
                      </a:moveTo>
                      <a:cubicBezTo>
                        <a:pt x="4845" y="21600"/>
                        <a:pt x="0" y="16755"/>
                        <a:pt x="0" y="10800"/>
                      </a:cubicBezTo>
                      <a:cubicBezTo>
                        <a:pt x="0" y="4845"/>
                        <a:pt x="4845" y="0"/>
                        <a:pt x="10800" y="0"/>
                      </a:cubicBezTo>
                      <a:cubicBezTo>
                        <a:pt x="16755" y="0"/>
                        <a:pt x="21600" y="4845"/>
                        <a:pt x="21600" y="10800"/>
                      </a:cubicBezTo>
                      <a:cubicBezTo>
                        <a:pt x="21600" y="16755"/>
                        <a:pt x="16755" y="21600"/>
                        <a:pt x="10800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20" name="Form">
                  <a:extLst>
                    <a:ext uri="{FF2B5EF4-FFF2-40B4-BE49-F238E27FC236}">
                      <a16:creationId xmlns:a16="http://schemas.microsoft.com/office/drawing/2014/main" id="{1CD89450-E821-483C-9C94-5EB0021FF5DA}"/>
                    </a:ext>
                  </a:extLst>
                </p:cNvPr>
                <p:cNvSpPr/>
                <p:nvPr/>
              </p:nvSpPr>
              <p:spPr>
                <a:xfrm>
                  <a:off x="9626600" y="12090400"/>
                  <a:ext cx="388330" cy="388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5" h="21497" extrusionOk="0">
                      <a:moveTo>
                        <a:pt x="2534" y="6026"/>
                      </a:moveTo>
                      <a:lnTo>
                        <a:pt x="15398" y="18951"/>
                      </a:lnTo>
                      <a:lnTo>
                        <a:pt x="18862" y="15471"/>
                      </a:lnTo>
                      <a:lnTo>
                        <a:pt x="5998" y="2546"/>
                      </a:lnTo>
                      <a:cubicBezTo>
                        <a:pt x="5998" y="2546"/>
                        <a:pt x="2534" y="6026"/>
                        <a:pt x="2534" y="6026"/>
                      </a:cubicBezTo>
                      <a:close/>
                      <a:moveTo>
                        <a:pt x="15398" y="21497"/>
                      </a:moveTo>
                      <a:cubicBezTo>
                        <a:pt x="15130" y="21497"/>
                        <a:pt x="14861" y="21394"/>
                        <a:pt x="14656" y="21188"/>
                      </a:cubicBezTo>
                      <a:lnTo>
                        <a:pt x="308" y="6772"/>
                      </a:lnTo>
                      <a:cubicBezTo>
                        <a:pt x="-102" y="6360"/>
                        <a:pt x="-102" y="5692"/>
                        <a:pt x="308" y="5280"/>
                      </a:cubicBezTo>
                      <a:lnTo>
                        <a:pt x="5256" y="309"/>
                      </a:lnTo>
                      <a:cubicBezTo>
                        <a:pt x="5666" y="-103"/>
                        <a:pt x="6330" y="-103"/>
                        <a:pt x="6740" y="309"/>
                      </a:cubicBezTo>
                      <a:lnTo>
                        <a:pt x="21088" y="14725"/>
                      </a:lnTo>
                      <a:cubicBezTo>
                        <a:pt x="21498" y="15137"/>
                        <a:pt x="21498" y="15805"/>
                        <a:pt x="21088" y="16217"/>
                      </a:cubicBezTo>
                      <a:lnTo>
                        <a:pt x="16140" y="21188"/>
                      </a:lnTo>
                      <a:cubicBezTo>
                        <a:pt x="15935" y="21394"/>
                        <a:pt x="15667" y="21497"/>
                        <a:pt x="15398" y="21497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21" name="Form">
                  <a:extLst>
                    <a:ext uri="{FF2B5EF4-FFF2-40B4-BE49-F238E27FC236}">
                      <a16:creationId xmlns:a16="http://schemas.microsoft.com/office/drawing/2014/main" id="{ACC8F9B6-C309-4ED2-9BC2-D5CBC43536BF}"/>
                    </a:ext>
                  </a:extLst>
                </p:cNvPr>
                <p:cNvSpPr/>
                <p:nvPr/>
              </p:nvSpPr>
              <p:spPr>
                <a:xfrm>
                  <a:off x="9613899" y="12077700"/>
                  <a:ext cx="80828" cy="808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49" h="21114" extrusionOk="0">
                      <a:moveTo>
                        <a:pt x="15783" y="21114"/>
                      </a:moveTo>
                      <a:cubicBezTo>
                        <a:pt x="14538" y="21114"/>
                        <a:pt x="13292" y="20628"/>
                        <a:pt x="12342" y="19656"/>
                      </a:cubicBezTo>
                      <a:lnTo>
                        <a:pt x="1426" y="8496"/>
                      </a:lnTo>
                      <a:cubicBezTo>
                        <a:pt x="-475" y="6555"/>
                        <a:pt x="-475" y="3402"/>
                        <a:pt x="1426" y="1458"/>
                      </a:cubicBezTo>
                      <a:cubicBezTo>
                        <a:pt x="3327" y="-486"/>
                        <a:pt x="6407" y="-486"/>
                        <a:pt x="8308" y="1458"/>
                      </a:cubicBezTo>
                      <a:lnTo>
                        <a:pt x="19224" y="12618"/>
                      </a:lnTo>
                      <a:cubicBezTo>
                        <a:pt x="21125" y="14559"/>
                        <a:pt x="21125" y="17712"/>
                        <a:pt x="19224" y="19656"/>
                      </a:cubicBezTo>
                      <a:cubicBezTo>
                        <a:pt x="18273" y="20628"/>
                        <a:pt x="17028" y="21114"/>
                        <a:pt x="15783" y="21114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22" name="Form">
                  <a:extLst>
                    <a:ext uri="{FF2B5EF4-FFF2-40B4-BE49-F238E27FC236}">
                      <a16:creationId xmlns:a16="http://schemas.microsoft.com/office/drawing/2014/main" id="{3BE49D02-4D91-41BA-8E41-C5A8EC4A8BFF}"/>
                    </a:ext>
                  </a:extLst>
                </p:cNvPr>
                <p:cNvSpPr/>
                <p:nvPr/>
              </p:nvSpPr>
              <p:spPr>
                <a:xfrm>
                  <a:off x="9067800" y="11531599"/>
                  <a:ext cx="613681" cy="6138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6" h="21600" extrusionOk="0">
                      <a:moveTo>
                        <a:pt x="10295" y="1341"/>
                      </a:moveTo>
                      <a:cubicBezTo>
                        <a:pt x="7886" y="1341"/>
                        <a:pt x="5620" y="2325"/>
                        <a:pt x="3916" y="4111"/>
                      </a:cubicBezTo>
                      <a:cubicBezTo>
                        <a:pt x="399" y="7799"/>
                        <a:pt x="399" y="13800"/>
                        <a:pt x="3916" y="17489"/>
                      </a:cubicBezTo>
                      <a:cubicBezTo>
                        <a:pt x="5620" y="19276"/>
                        <a:pt x="7886" y="20259"/>
                        <a:pt x="10296" y="20259"/>
                      </a:cubicBezTo>
                      <a:cubicBezTo>
                        <a:pt x="12705" y="20259"/>
                        <a:pt x="14971" y="19276"/>
                        <a:pt x="16675" y="17489"/>
                      </a:cubicBezTo>
                      <a:cubicBezTo>
                        <a:pt x="18379" y="15702"/>
                        <a:pt x="19317" y="13326"/>
                        <a:pt x="19317" y="10800"/>
                      </a:cubicBezTo>
                      <a:cubicBezTo>
                        <a:pt x="19317" y="8273"/>
                        <a:pt x="18379" y="5898"/>
                        <a:pt x="16675" y="4112"/>
                      </a:cubicBezTo>
                      <a:cubicBezTo>
                        <a:pt x="14971" y="2325"/>
                        <a:pt x="12705" y="1341"/>
                        <a:pt x="10295" y="1341"/>
                      </a:cubicBezTo>
                      <a:close/>
                      <a:moveTo>
                        <a:pt x="10296" y="21600"/>
                      </a:moveTo>
                      <a:cubicBezTo>
                        <a:pt x="7544" y="21600"/>
                        <a:pt x="4957" y="20477"/>
                        <a:pt x="3012" y="18437"/>
                      </a:cubicBezTo>
                      <a:cubicBezTo>
                        <a:pt x="-1004" y="14226"/>
                        <a:pt x="-1004" y="7374"/>
                        <a:pt x="3012" y="3163"/>
                      </a:cubicBezTo>
                      <a:cubicBezTo>
                        <a:pt x="4957" y="1123"/>
                        <a:pt x="7544" y="0"/>
                        <a:pt x="10295" y="0"/>
                      </a:cubicBezTo>
                      <a:cubicBezTo>
                        <a:pt x="13047" y="0"/>
                        <a:pt x="15633" y="1123"/>
                        <a:pt x="17579" y="3164"/>
                      </a:cubicBezTo>
                      <a:cubicBezTo>
                        <a:pt x="19524" y="5203"/>
                        <a:pt x="20596" y="7915"/>
                        <a:pt x="20596" y="10800"/>
                      </a:cubicBezTo>
                      <a:cubicBezTo>
                        <a:pt x="20596" y="13685"/>
                        <a:pt x="19525" y="16397"/>
                        <a:pt x="17579" y="18437"/>
                      </a:cubicBezTo>
                      <a:cubicBezTo>
                        <a:pt x="15634" y="20477"/>
                        <a:pt x="13047" y="21600"/>
                        <a:pt x="10296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23" name="Form">
                  <a:extLst>
                    <a:ext uri="{FF2B5EF4-FFF2-40B4-BE49-F238E27FC236}">
                      <a16:creationId xmlns:a16="http://schemas.microsoft.com/office/drawing/2014/main" id="{E562962C-9514-487C-9DBE-0B9B5F679AFC}"/>
                    </a:ext>
                  </a:extLst>
                </p:cNvPr>
                <p:cNvSpPr/>
                <p:nvPr/>
              </p:nvSpPr>
              <p:spPr>
                <a:xfrm>
                  <a:off x="9169399" y="11696699"/>
                  <a:ext cx="89323" cy="285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59" h="21460" extrusionOk="0">
                      <a:moveTo>
                        <a:pt x="16647" y="21460"/>
                      </a:moveTo>
                      <a:cubicBezTo>
                        <a:pt x="15492" y="21460"/>
                        <a:pt x="14337" y="21320"/>
                        <a:pt x="13456" y="21040"/>
                      </a:cubicBezTo>
                      <a:cubicBezTo>
                        <a:pt x="4780" y="18287"/>
                        <a:pt x="0" y="14625"/>
                        <a:pt x="0" y="10730"/>
                      </a:cubicBezTo>
                      <a:cubicBezTo>
                        <a:pt x="0" y="6835"/>
                        <a:pt x="4780" y="3174"/>
                        <a:pt x="13456" y="420"/>
                      </a:cubicBezTo>
                      <a:cubicBezTo>
                        <a:pt x="15219" y="-140"/>
                        <a:pt x="18074" y="-140"/>
                        <a:pt x="19837" y="420"/>
                      </a:cubicBezTo>
                      <a:cubicBezTo>
                        <a:pt x="21600" y="979"/>
                        <a:pt x="21600" y="1886"/>
                        <a:pt x="19837" y="2445"/>
                      </a:cubicBezTo>
                      <a:cubicBezTo>
                        <a:pt x="12865" y="4658"/>
                        <a:pt x="9025" y="7601"/>
                        <a:pt x="9025" y="10730"/>
                      </a:cubicBezTo>
                      <a:cubicBezTo>
                        <a:pt x="9025" y="13860"/>
                        <a:pt x="12865" y="16802"/>
                        <a:pt x="19837" y="19015"/>
                      </a:cubicBezTo>
                      <a:cubicBezTo>
                        <a:pt x="21600" y="19574"/>
                        <a:pt x="21600" y="20481"/>
                        <a:pt x="19837" y="21040"/>
                      </a:cubicBezTo>
                      <a:cubicBezTo>
                        <a:pt x="18956" y="21320"/>
                        <a:pt x="17801" y="21460"/>
                        <a:pt x="16647" y="2146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64762D-4826-4D5E-8F87-BD2B25DC581A}"/>
              </a:ext>
            </a:extLst>
          </p:cNvPr>
          <p:cNvGrpSpPr/>
          <p:nvPr/>
        </p:nvGrpSpPr>
        <p:grpSpPr>
          <a:xfrm>
            <a:off x="4621119" y="1710607"/>
            <a:ext cx="6675238" cy="4268990"/>
            <a:chOff x="4621119" y="1710607"/>
            <a:chExt cx="6675238" cy="4268990"/>
          </a:xfrm>
        </p:grpSpPr>
        <p:grpSp>
          <p:nvGrpSpPr>
            <p:cNvPr id="28" name="Gruppieren 3">
              <a:extLst>
                <a:ext uri="{FF2B5EF4-FFF2-40B4-BE49-F238E27FC236}">
                  <a16:creationId xmlns:a16="http://schemas.microsoft.com/office/drawing/2014/main" id="{668426F8-002C-4E90-A061-04D41D3E5219}"/>
                </a:ext>
              </a:extLst>
            </p:cNvPr>
            <p:cNvGrpSpPr/>
            <p:nvPr/>
          </p:nvGrpSpPr>
          <p:grpSpPr>
            <a:xfrm>
              <a:off x="4621119" y="2475736"/>
              <a:ext cx="6675238" cy="3503861"/>
              <a:chOff x="771179" y="2588964"/>
              <a:chExt cx="3240002" cy="3503861"/>
            </a:xfrm>
          </p:grpSpPr>
          <p:sp>
            <p:nvSpPr>
              <p:cNvPr id="40" name="Rechteck 15">
                <a:extLst>
                  <a:ext uri="{FF2B5EF4-FFF2-40B4-BE49-F238E27FC236}">
                    <a16:creationId xmlns:a16="http://schemas.microsoft.com/office/drawing/2014/main" id="{1B3B589F-ABED-4FC5-9B0E-AC55245A3136}"/>
                  </a:ext>
                </a:extLst>
              </p:cNvPr>
              <p:cNvSpPr/>
              <p:nvPr/>
            </p:nvSpPr>
            <p:spPr>
              <a:xfrm>
                <a:off x="771179" y="3095738"/>
                <a:ext cx="3239999" cy="29970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Rechteck 9">
                <a:extLst>
                  <a:ext uri="{FF2B5EF4-FFF2-40B4-BE49-F238E27FC236}">
                    <a16:creationId xmlns:a16="http://schemas.microsoft.com/office/drawing/2014/main" id="{F2E1AF3D-25A9-4DBC-A20E-60805766DBD4}"/>
                  </a:ext>
                </a:extLst>
              </p:cNvPr>
              <p:cNvSpPr/>
              <p:nvPr/>
            </p:nvSpPr>
            <p:spPr>
              <a:xfrm>
                <a:off x="771182" y="2588964"/>
                <a:ext cx="3239999" cy="506775"/>
              </a:xfrm>
              <a:prstGeom prst="rect">
                <a:avLst/>
              </a:prstGeom>
              <a:solidFill>
                <a:schemeClr val="accent3"/>
              </a:solidFill>
              <a:ln w="381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kern="0" err="1">
                    <a:latin typeface="Calibri"/>
                  </a:rPr>
                  <a:t>How</a:t>
                </a:r>
                <a:r>
                  <a:rPr lang="de-DE" kern="0">
                    <a:latin typeface="Calibri"/>
                  </a:rPr>
                  <a:t> </a:t>
                </a:r>
                <a:r>
                  <a:rPr lang="de-DE" kern="0" err="1">
                    <a:latin typeface="Calibri"/>
                  </a:rPr>
                  <a:t>is</a:t>
                </a:r>
                <a:r>
                  <a:rPr lang="de-DE" kern="0">
                    <a:latin typeface="Calibri"/>
                  </a:rPr>
                  <a:t> </a:t>
                </a:r>
                <a:r>
                  <a:rPr lang="de-DE" kern="0" err="1">
                    <a:latin typeface="Calibri"/>
                  </a:rPr>
                  <a:t>it</a:t>
                </a:r>
                <a:r>
                  <a:rPr lang="de-DE" kern="0">
                    <a:latin typeface="Calibri"/>
                  </a:rPr>
                  <a:t> </a:t>
                </a:r>
                <a:r>
                  <a:rPr lang="de-DE" kern="0" err="1">
                    <a:latin typeface="Calibri"/>
                  </a:rPr>
                  <a:t>calculated</a:t>
                </a:r>
                <a:r>
                  <a:rPr lang="de-DE" kern="0">
                    <a:latin typeface="Calibri"/>
                  </a:rPr>
                  <a:t>?</a:t>
                </a: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feld 10">
                    <a:extLst>
                      <a:ext uri="{FF2B5EF4-FFF2-40B4-BE49-F238E27FC236}">
                        <a16:creationId xmlns:a16="http://schemas.microsoft.com/office/drawing/2014/main" id="{A6DF1BFF-AFAA-4F8B-8882-3E45AA5098F9}"/>
                      </a:ext>
                    </a:extLst>
                  </p:cNvPr>
                  <p:cNvSpPr txBox="1"/>
                  <p:nvPr/>
                </p:nvSpPr>
                <p:spPr>
                  <a:xfrm>
                    <a:off x="771183" y="3095739"/>
                    <a:ext cx="3239998" cy="29970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B5D1EC"/>
                      </a:buClr>
                    </a:pPr>
                    <a:r>
                      <a:rPr lang="de-DE"/>
                      <a:t>Maximum </a:t>
                    </a:r>
                    <a:r>
                      <a:rPr lang="de-DE" err="1"/>
                      <a:t>Likelihood</a:t>
                    </a:r>
                    <a:r>
                      <a:rPr lang="de-DE"/>
                      <a:t> Formula:</a:t>
                    </a:r>
                    <a:br>
                      <a:rPr lang="de-DE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(1),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(2),…,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 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ℴ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 µ 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ℴ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−µ)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ℴ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de-DE" sz="1400"/>
                  </a:p>
                  <a:p>
                    <a:pPr/>
                    <a:r>
                      <a:rPr lang="de-DE" err="1"/>
                      <a:t>Averaged</a:t>
                    </a:r>
                    <a:r>
                      <a:rPr lang="de-DE"/>
                      <a:t> Returns:</a:t>
                    </a:r>
                    <a:br>
                      <a:rPr lang="de-DE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µ=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400"/>
                            <m:t>  </m:t>
                          </m:r>
                          <m:r>
                            <m:rPr>
                              <m:nor/>
                            </m:rPr>
                            <a:rPr lang="en-GB" sz="1400">
                              <a:effectLst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/>
                            <m:t> </m:t>
                          </m:r>
                          <m:r>
                            <m:rPr>
                              <m:nor/>
                            </m:rPr>
                            <a:rPr lang="de-DE" sz="1400"/>
                            <m:t> </m:t>
                          </m:r>
                        </m:oMath>
                      </m:oMathPara>
                    </a14:m>
                    <a:br>
                      <a:rPr lang="de-DE"/>
                    </a:br>
                    <a:endParaRPr lang="de-DE"/>
                  </a:p>
                  <a:p>
                    <a:pPr/>
                    <a:r>
                      <a:rPr lang="en-GB"/>
                      <a:t>Standard Deviation:</a:t>
                    </a:r>
                    <a:br>
                      <a:rPr lang="en-GB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−µ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oMath>
                      </m:oMathPara>
                    </a14:m>
                    <a:endParaRPr lang="en-GB" sz="1400"/>
                  </a:p>
                  <a:p>
                    <a:pPr marL="180975" indent="-180975">
                      <a:lnSpc>
                        <a:spcPct val="120000"/>
                      </a:lnSpc>
                      <a:spcBef>
                        <a:spcPts val="600"/>
                      </a:spcBef>
                      <a:buClr>
                        <a:srgbClr val="B5D1EC"/>
                      </a:buClr>
                      <a:buFont typeface="Wingdings" panose="05000000000000000000" pitchFamily="2" charset="2"/>
                      <a:buChar char="§"/>
                    </a:pPr>
                    <a:endParaRPr lang="de-DE"/>
                  </a:p>
                </p:txBody>
              </p:sp>
            </mc:Choice>
            <mc:Fallback>
              <p:sp>
                <p:nvSpPr>
                  <p:cNvPr id="42" name="Textfeld 10">
                    <a:extLst>
                      <a:ext uri="{FF2B5EF4-FFF2-40B4-BE49-F238E27FC236}">
                        <a16:creationId xmlns:a16="http://schemas.microsoft.com/office/drawing/2014/main" id="{A6DF1BFF-AFAA-4F8B-8882-3E45AA509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183" y="3095739"/>
                    <a:ext cx="3239998" cy="299708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3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C1388E8-8E79-4806-9316-96994562FF4B}"/>
                </a:ext>
              </a:extLst>
            </p:cNvPr>
            <p:cNvGrpSpPr/>
            <p:nvPr/>
          </p:nvGrpSpPr>
          <p:grpSpPr>
            <a:xfrm>
              <a:off x="7506761" y="1710607"/>
              <a:ext cx="903948" cy="903341"/>
              <a:chOff x="9281757" y="1636264"/>
              <a:chExt cx="903948" cy="903341"/>
            </a:xfrm>
          </p:grpSpPr>
          <p:sp>
            <p:nvSpPr>
              <p:cNvPr id="44" name="Ellipse 30">
                <a:extLst>
                  <a:ext uri="{FF2B5EF4-FFF2-40B4-BE49-F238E27FC236}">
                    <a16:creationId xmlns:a16="http://schemas.microsoft.com/office/drawing/2014/main" id="{9562D550-4BDC-4F10-A5E2-557EE11E35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82365" y="1636265"/>
                <a:ext cx="903340" cy="903340"/>
              </a:xfrm>
              <a:prstGeom prst="ellipse">
                <a:avLst/>
              </a:prstGeom>
              <a:solidFill>
                <a:srgbClr val="B5D1E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Gruppieren 1">
                <a:extLst>
                  <a:ext uri="{FF2B5EF4-FFF2-40B4-BE49-F238E27FC236}">
                    <a16:creationId xmlns:a16="http://schemas.microsoft.com/office/drawing/2014/main" id="{37D6E90F-9528-4C32-9636-CB78F9165AA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81757" y="1636264"/>
                <a:ext cx="903339" cy="903339"/>
                <a:chOff x="1193799" y="1244599"/>
                <a:chExt cx="1866901" cy="1866901"/>
              </a:xfrm>
            </p:grpSpPr>
            <p:sp>
              <p:nvSpPr>
                <p:cNvPr id="46" name="Form">
                  <a:extLst>
                    <a:ext uri="{FF2B5EF4-FFF2-40B4-BE49-F238E27FC236}">
                      <a16:creationId xmlns:a16="http://schemas.microsoft.com/office/drawing/2014/main" id="{92103E09-CF51-40F2-AF1A-16C007BEA7D7}"/>
                    </a:ext>
                  </a:extLst>
                </p:cNvPr>
                <p:cNvSpPr/>
                <p:nvPr/>
              </p:nvSpPr>
              <p:spPr>
                <a:xfrm>
                  <a:off x="1193799" y="1244599"/>
                  <a:ext cx="1866901" cy="18669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441"/>
                      </a:moveTo>
                      <a:cubicBezTo>
                        <a:pt x="5088" y="441"/>
                        <a:pt x="441" y="5088"/>
                        <a:pt x="441" y="10800"/>
                      </a:cubicBezTo>
                      <a:cubicBezTo>
                        <a:pt x="441" y="16512"/>
                        <a:pt x="5088" y="21159"/>
                        <a:pt x="10800" y="21159"/>
                      </a:cubicBezTo>
                      <a:cubicBezTo>
                        <a:pt x="16512" y="21159"/>
                        <a:pt x="21159" y="16512"/>
                        <a:pt x="21159" y="10800"/>
                      </a:cubicBezTo>
                      <a:cubicBezTo>
                        <a:pt x="21159" y="5088"/>
                        <a:pt x="16512" y="441"/>
                        <a:pt x="10800" y="441"/>
                      </a:cubicBezTo>
                      <a:close/>
                      <a:moveTo>
                        <a:pt x="10800" y="21600"/>
                      </a:moveTo>
                      <a:cubicBezTo>
                        <a:pt x="4845" y="21600"/>
                        <a:pt x="0" y="16755"/>
                        <a:pt x="0" y="10800"/>
                      </a:cubicBezTo>
                      <a:cubicBezTo>
                        <a:pt x="0" y="4845"/>
                        <a:pt x="4845" y="0"/>
                        <a:pt x="10800" y="0"/>
                      </a:cubicBezTo>
                      <a:cubicBezTo>
                        <a:pt x="16755" y="0"/>
                        <a:pt x="21600" y="4845"/>
                        <a:pt x="21600" y="10800"/>
                      </a:cubicBezTo>
                      <a:cubicBezTo>
                        <a:pt x="21600" y="16755"/>
                        <a:pt x="16755" y="21600"/>
                        <a:pt x="10800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47" name="Form">
                  <a:extLst>
                    <a:ext uri="{FF2B5EF4-FFF2-40B4-BE49-F238E27FC236}">
                      <a16:creationId xmlns:a16="http://schemas.microsoft.com/office/drawing/2014/main" id="{774A107E-5965-4205-9429-6246FD182CFE}"/>
                    </a:ext>
                  </a:extLst>
                </p:cNvPr>
                <p:cNvSpPr/>
                <p:nvPr/>
              </p:nvSpPr>
              <p:spPr>
                <a:xfrm>
                  <a:off x="1803400" y="1600200"/>
                  <a:ext cx="635125" cy="325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52" y="21600"/>
                      </a:moveTo>
                      <a:cubicBezTo>
                        <a:pt x="20594" y="21600"/>
                        <a:pt x="20304" y="21035"/>
                        <a:pt x="20304" y="20337"/>
                      </a:cubicBezTo>
                      <a:cubicBezTo>
                        <a:pt x="20304" y="10350"/>
                        <a:pt x="16130" y="2526"/>
                        <a:pt x="10800" y="2526"/>
                      </a:cubicBezTo>
                      <a:cubicBezTo>
                        <a:pt x="5471" y="2526"/>
                        <a:pt x="1296" y="10350"/>
                        <a:pt x="1296" y="20337"/>
                      </a:cubicBezTo>
                      <a:cubicBezTo>
                        <a:pt x="1296" y="21035"/>
                        <a:pt x="1006" y="21600"/>
                        <a:pt x="648" y="21600"/>
                      </a:cubicBezTo>
                      <a:cubicBezTo>
                        <a:pt x="290" y="21600"/>
                        <a:pt x="0" y="21035"/>
                        <a:pt x="0" y="20337"/>
                      </a:cubicBezTo>
                      <a:cubicBezTo>
                        <a:pt x="0" y="8933"/>
                        <a:pt x="4744" y="0"/>
                        <a:pt x="10800" y="0"/>
                      </a:cubicBezTo>
                      <a:cubicBezTo>
                        <a:pt x="16857" y="0"/>
                        <a:pt x="21600" y="8933"/>
                        <a:pt x="21600" y="20337"/>
                      </a:cubicBezTo>
                      <a:cubicBezTo>
                        <a:pt x="21600" y="21035"/>
                        <a:pt x="21310" y="21600"/>
                        <a:pt x="20952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48" name="Form">
                  <a:extLst>
                    <a:ext uri="{FF2B5EF4-FFF2-40B4-BE49-F238E27FC236}">
                      <a16:creationId xmlns:a16="http://schemas.microsoft.com/office/drawing/2014/main" id="{27DD42C2-46D1-41AD-B2A1-09B1E5C3A566}"/>
                    </a:ext>
                  </a:extLst>
                </p:cNvPr>
                <p:cNvSpPr/>
                <p:nvPr/>
              </p:nvSpPr>
              <p:spPr>
                <a:xfrm>
                  <a:off x="2260600" y="1892299"/>
                  <a:ext cx="176164" cy="3967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55" h="21586" extrusionOk="0">
                      <a:moveTo>
                        <a:pt x="2331" y="21586"/>
                      </a:moveTo>
                      <a:cubicBezTo>
                        <a:pt x="1044" y="21586"/>
                        <a:pt x="0" y="21122"/>
                        <a:pt x="0" y="20550"/>
                      </a:cubicBezTo>
                      <a:cubicBezTo>
                        <a:pt x="0" y="17032"/>
                        <a:pt x="2877" y="15080"/>
                        <a:pt x="6862" y="12378"/>
                      </a:cubicBezTo>
                      <a:cubicBezTo>
                        <a:pt x="8113" y="11529"/>
                        <a:pt x="9533" y="10567"/>
                        <a:pt x="11037" y="9439"/>
                      </a:cubicBezTo>
                      <a:cubicBezTo>
                        <a:pt x="16477" y="5362"/>
                        <a:pt x="16890" y="1041"/>
                        <a:pt x="16894" y="998"/>
                      </a:cubicBezTo>
                      <a:cubicBezTo>
                        <a:pt x="16941" y="426"/>
                        <a:pt x="18038" y="-14"/>
                        <a:pt x="19309" y="0"/>
                      </a:cubicBezTo>
                      <a:cubicBezTo>
                        <a:pt x="20595" y="21"/>
                        <a:pt x="21600" y="502"/>
                        <a:pt x="21553" y="1074"/>
                      </a:cubicBezTo>
                      <a:cubicBezTo>
                        <a:pt x="21536" y="1271"/>
                        <a:pt x="21086" y="5969"/>
                        <a:pt x="15046" y="10497"/>
                      </a:cubicBezTo>
                      <a:cubicBezTo>
                        <a:pt x="13487" y="11664"/>
                        <a:pt x="12038" y="12648"/>
                        <a:pt x="10759" y="13515"/>
                      </a:cubicBezTo>
                      <a:cubicBezTo>
                        <a:pt x="6956" y="16094"/>
                        <a:pt x="4662" y="17651"/>
                        <a:pt x="4662" y="20550"/>
                      </a:cubicBezTo>
                      <a:cubicBezTo>
                        <a:pt x="4662" y="21122"/>
                        <a:pt x="3618" y="21586"/>
                        <a:pt x="2331" y="21586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49" name="Form">
                  <a:extLst>
                    <a:ext uri="{FF2B5EF4-FFF2-40B4-BE49-F238E27FC236}">
                      <a16:creationId xmlns:a16="http://schemas.microsoft.com/office/drawing/2014/main" id="{31E7A8FA-A9A8-46B6-B863-1831A5D98DAF}"/>
                    </a:ext>
                  </a:extLst>
                </p:cNvPr>
                <p:cNvSpPr/>
                <p:nvPr/>
              </p:nvSpPr>
              <p:spPr>
                <a:xfrm>
                  <a:off x="1803399" y="1892299"/>
                  <a:ext cx="176165" cy="396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55" h="21583" extrusionOk="0">
                      <a:moveTo>
                        <a:pt x="19224" y="21583"/>
                      </a:moveTo>
                      <a:cubicBezTo>
                        <a:pt x="17937" y="21583"/>
                        <a:pt x="16893" y="21119"/>
                        <a:pt x="16893" y="20547"/>
                      </a:cubicBezTo>
                      <a:cubicBezTo>
                        <a:pt x="16893" y="17649"/>
                        <a:pt x="14599" y="16093"/>
                        <a:pt x="10796" y="13515"/>
                      </a:cubicBezTo>
                      <a:cubicBezTo>
                        <a:pt x="9515" y="12647"/>
                        <a:pt x="8064" y="11664"/>
                        <a:pt x="6506" y="10495"/>
                      </a:cubicBezTo>
                      <a:cubicBezTo>
                        <a:pt x="466" y="5969"/>
                        <a:pt x="19" y="1271"/>
                        <a:pt x="2" y="1073"/>
                      </a:cubicBezTo>
                      <a:cubicBezTo>
                        <a:pt x="-45" y="501"/>
                        <a:pt x="960" y="21"/>
                        <a:pt x="2246" y="0"/>
                      </a:cubicBezTo>
                      <a:cubicBezTo>
                        <a:pt x="3518" y="-17"/>
                        <a:pt x="4614" y="426"/>
                        <a:pt x="4661" y="998"/>
                      </a:cubicBezTo>
                      <a:cubicBezTo>
                        <a:pt x="4668" y="1083"/>
                        <a:pt x="5130" y="5402"/>
                        <a:pt x="10515" y="9438"/>
                      </a:cubicBezTo>
                      <a:cubicBezTo>
                        <a:pt x="12022" y="10566"/>
                        <a:pt x="13441" y="11529"/>
                        <a:pt x="14694" y="12378"/>
                      </a:cubicBezTo>
                      <a:cubicBezTo>
                        <a:pt x="18678" y="15079"/>
                        <a:pt x="21555" y="17030"/>
                        <a:pt x="21555" y="20547"/>
                      </a:cubicBezTo>
                      <a:cubicBezTo>
                        <a:pt x="21555" y="21119"/>
                        <a:pt x="20511" y="21583"/>
                        <a:pt x="19224" y="21583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50" name="Form">
                  <a:extLst>
                    <a:ext uri="{FF2B5EF4-FFF2-40B4-BE49-F238E27FC236}">
                      <a16:creationId xmlns:a16="http://schemas.microsoft.com/office/drawing/2014/main" id="{9637A323-F15D-44C6-A2E6-AD1AE061E64F}"/>
                    </a:ext>
                  </a:extLst>
                </p:cNvPr>
                <p:cNvSpPr/>
                <p:nvPr/>
              </p:nvSpPr>
              <p:spPr>
                <a:xfrm>
                  <a:off x="1892299" y="2362200"/>
                  <a:ext cx="431801" cy="381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47" y="21600"/>
                      </a:moveTo>
                      <a:lnTo>
                        <a:pt x="953" y="21600"/>
                      </a:lnTo>
                      <a:cubicBezTo>
                        <a:pt x="427" y="21600"/>
                        <a:pt x="0" y="16766"/>
                        <a:pt x="0" y="10800"/>
                      </a:cubicBezTo>
                      <a:cubicBezTo>
                        <a:pt x="0" y="4834"/>
                        <a:pt x="427" y="0"/>
                        <a:pt x="953" y="0"/>
                      </a:cubicBezTo>
                      <a:lnTo>
                        <a:pt x="20647" y="0"/>
                      </a:lnTo>
                      <a:cubicBezTo>
                        <a:pt x="21173" y="0"/>
                        <a:pt x="21600" y="4834"/>
                        <a:pt x="21600" y="10800"/>
                      </a:cubicBezTo>
                      <a:cubicBezTo>
                        <a:pt x="21600" y="16766"/>
                        <a:pt x="21173" y="21600"/>
                        <a:pt x="20647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51" name="Form">
                  <a:extLst>
                    <a:ext uri="{FF2B5EF4-FFF2-40B4-BE49-F238E27FC236}">
                      <a16:creationId xmlns:a16="http://schemas.microsoft.com/office/drawing/2014/main" id="{DBC377ED-FE65-4171-B3CD-6B8C4E36C7C7}"/>
                    </a:ext>
                  </a:extLst>
                </p:cNvPr>
                <p:cNvSpPr/>
                <p:nvPr/>
              </p:nvSpPr>
              <p:spPr>
                <a:xfrm>
                  <a:off x="1892299" y="2476500"/>
                  <a:ext cx="431801" cy="381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47" y="21600"/>
                      </a:moveTo>
                      <a:lnTo>
                        <a:pt x="953" y="21600"/>
                      </a:lnTo>
                      <a:cubicBezTo>
                        <a:pt x="427" y="21600"/>
                        <a:pt x="0" y="16766"/>
                        <a:pt x="0" y="10800"/>
                      </a:cubicBezTo>
                      <a:cubicBezTo>
                        <a:pt x="0" y="4834"/>
                        <a:pt x="427" y="0"/>
                        <a:pt x="953" y="0"/>
                      </a:cubicBezTo>
                      <a:lnTo>
                        <a:pt x="20647" y="0"/>
                      </a:lnTo>
                      <a:cubicBezTo>
                        <a:pt x="21173" y="0"/>
                        <a:pt x="21600" y="4834"/>
                        <a:pt x="21600" y="10800"/>
                      </a:cubicBezTo>
                      <a:cubicBezTo>
                        <a:pt x="21600" y="16766"/>
                        <a:pt x="21173" y="21600"/>
                        <a:pt x="20647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52" name="Form">
                  <a:extLst>
                    <a:ext uri="{FF2B5EF4-FFF2-40B4-BE49-F238E27FC236}">
                      <a16:creationId xmlns:a16="http://schemas.microsoft.com/office/drawing/2014/main" id="{B6623CA7-1761-4900-93D3-686B5F23BE69}"/>
                    </a:ext>
                  </a:extLst>
                </p:cNvPr>
                <p:cNvSpPr/>
                <p:nvPr/>
              </p:nvSpPr>
              <p:spPr>
                <a:xfrm>
                  <a:off x="1892299" y="2590800"/>
                  <a:ext cx="431801" cy="381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47" y="21600"/>
                      </a:moveTo>
                      <a:lnTo>
                        <a:pt x="953" y="21600"/>
                      </a:lnTo>
                      <a:cubicBezTo>
                        <a:pt x="427" y="21600"/>
                        <a:pt x="0" y="16766"/>
                        <a:pt x="0" y="10800"/>
                      </a:cubicBezTo>
                      <a:cubicBezTo>
                        <a:pt x="0" y="4834"/>
                        <a:pt x="427" y="0"/>
                        <a:pt x="953" y="0"/>
                      </a:cubicBezTo>
                      <a:lnTo>
                        <a:pt x="20647" y="0"/>
                      </a:lnTo>
                      <a:cubicBezTo>
                        <a:pt x="21173" y="0"/>
                        <a:pt x="21600" y="4834"/>
                        <a:pt x="21600" y="10800"/>
                      </a:cubicBezTo>
                      <a:cubicBezTo>
                        <a:pt x="21600" y="16766"/>
                        <a:pt x="21173" y="21600"/>
                        <a:pt x="20647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53" name="Form">
                  <a:extLst>
                    <a:ext uri="{FF2B5EF4-FFF2-40B4-BE49-F238E27FC236}">
                      <a16:creationId xmlns:a16="http://schemas.microsoft.com/office/drawing/2014/main" id="{DFF8390E-4AB4-49DC-BA8F-A511036EF99C}"/>
                    </a:ext>
                  </a:extLst>
                </p:cNvPr>
                <p:cNvSpPr/>
                <p:nvPr/>
              </p:nvSpPr>
              <p:spPr>
                <a:xfrm>
                  <a:off x="1993900" y="2705100"/>
                  <a:ext cx="241300" cy="381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95" y="21600"/>
                      </a:moveTo>
                      <a:lnTo>
                        <a:pt x="1705" y="21600"/>
                      </a:lnTo>
                      <a:cubicBezTo>
                        <a:pt x="764" y="21600"/>
                        <a:pt x="0" y="16766"/>
                        <a:pt x="0" y="10800"/>
                      </a:cubicBezTo>
                      <a:cubicBezTo>
                        <a:pt x="0" y="4834"/>
                        <a:pt x="764" y="0"/>
                        <a:pt x="1705" y="0"/>
                      </a:cubicBezTo>
                      <a:lnTo>
                        <a:pt x="19895" y="0"/>
                      </a:lnTo>
                      <a:cubicBezTo>
                        <a:pt x="20836" y="0"/>
                        <a:pt x="21600" y="4834"/>
                        <a:pt x="21600" y="10800"/>
                      </a:cubicBezTo>
                      <a:cubicBezTo>
                        <a:pt x="21600" y="16766"/>
                        <a:pt x="20836" y="21600"/>
                        <a:pt x="19895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0975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11D748-B78E-4A6F-8D63-ED4B69740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err="1"/>
              <a:t>Estimation</a:t>
            </a:r>
            <a:r>
              <a:rPr lang="de-DE"/>
              <a:t> </a:t>
            </a:r>
            <a:r>
              <a:rPr lang="de-DE" err="1"/>
              <a:t>Strategies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CCE84-47CF-4DB5-A8A1-4DFA8602D5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Historical </a:t>
            </a:r>
            <a:r>
              <a:rPr lang="de-DE" err="1"/>
              <a:t>Volatility</a:t>
            </a:r>
            <a:r>
              <a:rPr lang="de-DE"/>
              <a:t> – Assessment</a:t>
            </a:r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4C16D4-E609-4635-9BCF-3BAB838022D4}"/>
              </a:ext>
            </a:extLst>
          </p:cNvPr>
          <p:cNvGrpSpPr/>
          <p:nvPr/>
        </p:nvGrpSpPr>
        <p:grpSpPr>
          <a:xfrm>
            <a:off x="1501802" y="1139646"/>
            <a:ext cx="9138583" cy="5053605"/>
            <a:chOff x="1501802" y="1218988"/>
            <a:chExt cx="9138583" cy="50536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F74CD5F-0268-4885-8479-2FDF818EF887}"/>
                </a:ext>
              </a:extLst>
            </p:cNvPr>
            <p:cNvGrpSpPr/>
            <p:nvPr/>
          </p:nvGrpSpPr>
          <p:grpSpPr>
            <a:xfrm flipH="1">
              <a:off x="1501802" y="1218988"/>
              <a:ext cx="9138583" cy="4974263"/>
              <a:chOff x="1564862" y="1218988"/>
              <a:chExt cx="9138583" cy="4974263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A69433-30D4-46A8-9DA9-118C56B62C05}"/>
                  </a:ext>
                </a:extLst>
              </p:cNvPr>
              <p:cNvSpPr/>
              <p:nvPr/>
            </p:nvSpPr>
            <p:spPr>
              <a:xfrm rot="612311">
                <a:off x="3532473" y="2095791"/>
                <a:ext cx="5184642" cy="96738"/>
              </a:xfrm>
              <a:prstGeom prst="rect">
                <a:avLst/>
              </a:prstGeom>
              <a:solidFill>
                <a:srgbClr val="9AA9B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AAD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4D6A08AC-C9E7-445F-9F07-54F82FD86D3C}"/>
                  </a:ext>
                </a:extLst>
              </p:cNvPr>
              <p:cNvSpPr/>
              <p:nvPr/>
            </p:nvSpPr>
            <p:spPr>
              <a:xfrm rot="612311">
                <a:off x="5690561" y="2191069"/>
                <a:ext cx="833819" cy="96738"/>
              </a:xfrm>
              <a:prstGeom prst="rect">
                <a:avLst/>
              </a:prstGeom>
              <a:solidFill>
                <a:srgbClr val="9AA9B0"/>
              </a:solidFill>
              <a:ln w="25400" cap="flat" cmpd="sng" algn="ctr">
                <a:solidFill>
                  <a:srgbClr val="9AA9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AAD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FA894966-C16D-4F19-B59A-2110C79DD5BE}"/>
                  </a:ext>
                </a:extLst>
              </p:cNvPr>
              <p:cNvGrpSpPr/>
              <p:nvPr/>
            </p:nvGrpSpPr>
            <p:grpSpPr>
              <a:xfrm>
                <a:off x="1564862" y="1218988"/>
                <a:ext cx="4004944" cy="4004944"/>
                <a:chOff x="81722" y="1844824"/>
                <a:chExt cx="3800079" cy="3800079"/>
              </a:xfrm>
            </p:grpSpPr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69BF723D-927A-4BF9-9568-FEB6337E4483}"/>
                    </a:ext>
                  </a:extLst>
                </p:cNvPr>
                <p:cNvCxnSpPr>
                  <a:cxnSpLocks/>
                  <a:stCxn id="8" idx="4"/>
                </p:cNvCxnSpPr>
                <p:nvPr/>
              </p:nvCxnSpPr>
              <p:spPr>
                <a:xfrm flipH="1">
                  <a:off x="736316" y="2438415"/>
                  <a:ext cx="1245446" cy="256583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9AA9B0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" name="Gerader Verbinder 28">
                  <a:extLst>
                    <a:ext uri="{FF2B5EF4-FFF2-40B4-BE49-F238E27FC236}">
                      <a16:creationId xmlns:a16="http://schemas.microsoft.com/office/drawing/2014/main" id="{47221D87-DCAE-4753-9809-448CFBD974D2}"/>
                    </a:ext>
                  </a:extLst>
                </p:cNvPr>
                <p:cNvCxnSpPr>
                  <a:cxnSpLocks/>
                  <a:stCxn id="8" idx="4"/>
                </p:cNvCxnSpPr>
                <p:nvPr/>
              </p:nvCxnSpPr>
              <p:spPr>
                <a:xfrm>
                  <a:off x="1981762" y="2438415"/>
                  <a:ext cx="1254016" cy="256583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9AA9B0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grpSp>
              <p:nvGrpSpPr>
                <p:cNvPr id="30" name="Gruppieren 29">
                  <a:extLst>
                    <a:ext uri="{FF2B5EF4-FFF2-40B4-BE49-F238E27FC236}">
                      <a16:creationId xmlns:a16="http://schemas.microsoft.com/office/drawing/2014/main" id="{69E52146-B055-4675-A212-BC464827F2A7}"/>
                    </a:ext>
                  </a:extLst>
                </p:cNvPr>
                <p:cNvGrpSpPr/>
                <p:nvPr/>
              </p:nvGrpSpPr>
              <p:grpSpPr>
                <a:xfrm>
                  <a:off x="81722" y="1844824"/>
                  <a:ext cx="3800079" cy="3800079"/>
                  <a:chOff x="784953" y="2779388"/>
                  <a:chExt cx="2953867" cy="2953867"/>
                </a:xfrm>
              </p:grpSpPr>
              <p:sp>
                <p:nvSpPr>
                  <p:cNvPr id="31" name="Sehne 30">
                    <a:extLst>
                      <a:ext uri="{FF2B5EF4-FFF2-40B4-BE49-F238E27FC236}">
                        <a16:creationId xmlns:a16="http://schemas.microsoft.com/office/drawing/2014/main" id="{46C953A4-8AAE-4417-8FDC-C16EEB2F9A8D}"/>
                      </a:ext>
                    </a:extLst>
                  </p:cNvPr>
                  <p:cNvSpPr/>
                  <p:nvPr/>
                </p:nvSpPr>
                <p:spPr>
                  <a:xfrm>
                    <a:off x="784953" y="2779388"/>
                    <a:ext cx="2953867" cy="2953867"/>
                  </a:xfrm>
                  <a:prstGeom prst="chord">
                    <a:avLst>
                      <a:gd name="adj1" fmla="val 2700000"/>
                      <a:gd name="adj2" fmla="val 8104671"/>
                    </a:avLst>
                  </a:prstGeom>
                  <a:solidFill>
                    <a:srgbClr val="3F4A4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AAD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Ellipse 31">
                    <a:extLst>
                      <a:ext uri="{FF2B5EF4-FFF2-40B4-BE49-F238E27FC236}">
                        <a16:creationId xmlns:a16="http://schemas.microsoft.com/office/drawing/2014/main" id="{1B2D6E6E-E35C-43A5-B40C-4AC51A76AAB8}"/>
                      </a:ext>
                    </a:extLst>
                  </p:cNvPr>
                  <p:cNvSpPr/>
                  <p:nvPr/>
                </p:nvSpPr>
                <p:spPr>
                  <a:xfrm>
                    <a:off x="1214438" y="5235265"/>
                    <a:ext cx="2093118" cy="131279"/>
                  </a:xfrm>
                  <a:prstGeom prst="ellipse">
                    <a:avLst/>
                  </a:prstGeom>
                  <a:solidFill>
                    <a:srgbClr val="9AA9B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AAD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Halbbogen 32">
                    <a:extLst>
                      <a:ext uri="{FF2B5EF4-FFF2-40B4-BE49-F238E27FC236}">
                        <a16:creationId xmlns:a16="http://schemas.microsoft.com/office/drawing/2014/main" id="{B340AF31-C38D-45B5-A015-DDBD24E6A9AD}"/>
                      </a:ext>
                    </a:extLst>
                  </p:cNvPr>
                  <p:cNvSpPr/>
                  <p:nvPr/>
                </p:nvSpPr>
                <p:spPr>
                  <a:xfrm rot="7261405">
                    <a:off x="3153129" y="5209410"/>
                    <a:ext cx="216328" cy="216328"/>
                  </a:xfrm>
                  <a:prstGeom prst="blockArc">
                    <a:avLst>
                      <a:gd name="adj1" fmla="val 3334005"/>
                      <a:gd name="adj2" fmla="val 414030"/>
                      <a:gd name="adj3" fmla="val 13814"/>
                    </a:avLst>
                  </a:prstGeom>
                  <a:solidFill>
                    <a:srgbClr val="72869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F4A4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" name="Halbbogen 33">
                    <a:extLst>
                      <a:ext uri="{FF2B5EF4-FFF2-40B4-BE49-F238E27FC236}">
                        <a16:creationId xmlns:a16="http://schemas.microsoft.com/office/drawing/2014/main" id="{7F7D2175-27A8-41F7-9A85-D24A38E45DAC}"/>
                      </a:ext>
                    </a:extLst>
                  </p:cNvPr>
                  <p:cNvSpPr/>
                  <p:nvPr/>
                </p:nvSpPr>
                <p:spPr>
                  <a:xfrm rot="21292793">
                    <a:off x="1152536" y="5209409"/>
                    <a:ext cx="216328" cy="216328"/>
                  </a:xfrm>
                  <a:prstGeom prst="blockArc">
                    <a:avLst>
                      <a:gd name="adj1" fmla="val 3334005"/>
                      <a:gd name="adj2" fmla="val 414030"/>
                      <a:gd name="adj3" fmla="val 13814"/>
                    </a:avLst>
                  </a:prstGeom>
                  <a:solidFill>
                    <a:srgbClr val="72869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F4A4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8" name="Kreis: nicht ausgefüllt 7">
                <a:extLst>
                  <a:ext uri="{FF2B5EF4-FFF2-40B4-BE49-F238E27FC236}">
                    <a16:creationId xmlns:a16="http://schemas.microsoft.com/office/drawing/2014/main" id="{A9B7894B-154A-4930-8105-CAD8A8720132}"/>
                  </a:ext>
                </a:extLst>
              </p:cNvPr>
              <p:cNvSpPr/>
              <p:nvPr/>
            </p:nvSpPr>
            <p:spPr>
              <a:xfrm>
                <a:off x="3491245" y="1714539"/>
                <a:ext cx="148282" cy="148282"/>
              </a:xfrm>
              <a:prstGeom prst="donut">
                <a:avLst>
                  <a:gd name="adj" fmla="val 17168"/>
                </a:avLst>
              </a:prstGeom>
              <a:solidFill>
                <a:srgbClr val="72869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3F4A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316813FE-F5CB-4CA4-80A0-E2A0235A71BE}"/>
                  </a:ext>
                </a:extLst>
              </p:cNvPr>
              <p:cNvGrpSpPr/>
              <p:nvPr/>
            </p:nvGrpSpPr>
            <p:grpSpPr>
              <a:xfrm>
                <a:off x="6628162" y="2117968"/>
                <a:ext cx="4075283" cy="4075283"/>
                <a:chOff x="5266028" y="1844824"/>
                <a:chExt cx="3800079" cy="3800079"/>
              </a:xfrm>
            </p:grpSpPr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DF59C5C-0659-4AE9-AD70-54C661C500FE}"/>
                    </a:ext>
                  </a:extLst>
                </p:cNvPr>
                <p:cNvCxnSpPr>
                  <a:cxnSpLocks/>
                  <a:stCxn id="10" idx="4"/>
                </p:cNvCxnSpPr>
                <p:nvPr/>
              </p:nvCxnSpPr>
              <p:spPr>
                <a:xfrm flipH="1">
                  <a:off x="5944383" y="2461754"/>
                  <a:ext cx="1228501" cy="254094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9AA9B0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1BE34147-95F0-465E-824A-C679ECE273C8}"/>
                    </a:ext>
                  </a:extLst>
                </p:cNvPr>
                <p:cNvCxnSpPr>
                  <a:cxnSpLocks/>
                  <a:stCxn id="10" idx="4"/>
                </p:cNvCxnSpPr>
                <p:nvPr/>
              </p:nvCxnSpPr>
              <p:spPr>
                <a:xfrm>
                  <a:off x="7172884" y="2461754"/>
                  <a:ext cx="1215539" cy="254094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9AA9B0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2BC0E8C1-8489-456A-AB49-E851527C3C32}"/>
                    </a:ext>
                  </a:extLst>
                </p:cNvPr>
                <p:cNvGrpSpPr/>
                <p:nvPr/>
              </p:nvGrpSpPr>
              <p:grpSpPr>
                <a:xfrm>
                  <a:off x="5266028" y="1844824"/>
                  <a:ext cx="3800079" cy="3800079"/>
                  <a:chOff x="784953" y="2779388"/>
                  <a:chExt cx="2953867" cy="2953867"/>
                </a:xfrm>
              </p:grpSpPr>
              <p:sp>
                <p:nvSpPr>
                  <p:cNvPr id="24" name="Sehne 23">
                    <a:extLst>
                      <a:ext uri="{FF2B5EF4-FFF2-40B4-BE49-F238E27FC236}">
                        <a16:creationId xmlns:a16="http://schemas.microsoft.com/office/drawing/2014/main" id="{9929DDFF-1842-4E33-90D2-94247498D8EF}"/>
                      </a:ext>
                    </a:extLst>
                  </p:cNvPr>
                  <p:cNvSpPr/>
                  <p:nvPr/>
                </p:nvSpPr>
                <p:spPr>
                  <a:xfrm>
                    <a:off x="784953" y="2779388"/>
                    <a:ext cx="2953867" cy="2953867"/>
                  </a:xfrm>
                  <a:prstGeom prst="chord">
                    <a:avLst>
                      <a:gd name="adj1" fmla="val 2700000"/>
                      <a:gd name="adj2" fmla="val 8104671"/>
                    </a:avLst>
                  </a:prstGeom>
                  <a:solidFill>
                    <a:srgbClr val="3F4A4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AAD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A3AB8350-B259-4963-BCF7-0881A155FAE3}"/>
                      </a:ext>
                    </a:extLst>
                  </p:cNvPr>
                  <p:cNvSpPr/>
                  <p:nvPr/>
                </p:nvSpPr>
                <p:spPr>
                  <a:xfrm>
                    <a:off x="1214438" y="5235265"/>
                    <a:ext cx="2093118" cy="131279"/>
                  </a:xfrm>
                  <a:prstGeom prst="ellipse">
                    <a:avLst/>
                  </a:prstGeom>
                  <a:solidFill>
                    <a:srgbClr val="9AA9B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AAD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Halbbogen 25">
                    <a:extLst>
                      <a:ext uri="{FF2B5EF4-FFF2-40B4-BE49-F238E27FC236}">
                        <a16:creationId xmlns:a16="http://schemas.microsoft.com/office/drawing/2014/main" id="{E3570D34-F668-4F6F-A93C-3EA8C1F1E2E1}"/>
                      </a:ext>
                    </a:extLst>
                  </p:cNvPr>
                  <p:cNvSpPr/>
                  <p:nvPr/>
                </p:nvSpPr>
                <p:spPr>
                  <a:xfrm rot="7261405">
                    <a:off x="3153129" y="5209410"/>
                    <a:ext cx="216328" cy="216328"/>
                  </a:xfrm>
                  <a:prstGeom prst="blockArc">
                    <a:avLst>
                      <a:gd name="adj1" fmla="val 3334005"/>
                      <a:gd name="adj2" fmla="val 414030"/>
                      <a:gd name="adj3" fmla="val 13814"/>
                    </a:avLst>
                  </a:prstGeom>
                  <a:solidFill>
                    <a:srgbClr val="72869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F4A4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Halbbogen 26">
                    <a:extLst>
                      <a:ext uri="{FF2B5EF4-FFF2-40B4-BE49-F238E27FC236}">
                        <a16:creationId xmlns:a16="http://schemas.microsoft.com/office/drawing/2014/main" id="{8F75ABCE-2897-4017-AFF8-65F7CB0A9A2D}"/>
                      </a:ext>
                    </a:extLst>
                  </p:cNvPr>
                  <p:cNvSpPr/>
                  <p:nvPr/>
                </p:nvSpPr>
                <p:spPr>
                  <a:xfrm rot="21292793">
                    <a:off x="1152536" y="5209409"/>
                    <a:ext cx="216328" cy="216328"/>
                  </a:xfrm>
                  <a:prstGeom prst="blockArc">
                    <a:avLst>
                      <a:gd name="adj1" fmla="val 3334005"/>
                      <a:gd name="adj2" fmla="val 414030"/>
                      <a:gd name="adj3" fmla="val 13814"/>
                    </a:avLst>
                  </a:prstGeom>
                  <a:solidFill>
                    <a:srgbClr val="72869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F4A4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Kreis: nicht ausgefüllt 9">
                <a:extLst>
                  <a:ext uri="{FF2B5EF4-FFF2-40B4-BE49-F238E27FC236}">
                    <a16:creationId xmlns:a16="http://schemas.microsoft.com/office/drawing/2014/main" id="{714F97FE-4C03-4747-AEE6-B41995FE9FB8}"/>
                  </a:ext>
                </a:extLst>
              </p:cNvPr>
              <p:cNvSpPr/>
              <p:nvPr/>
            </p:nvSpPr>
            <p:spPr>
              <a:xfrm>
                <a:off x="8600467" y="2634283"/>
                <a:ext cx="145293" cy="145293"/>
              </a:xfrm>
              <a:prstGeom prst="donut">
                <a:avLst>
                  <a:gd name="adj" fmla="val 16825"/>
                </a:avLst>
              </a:prstGeom>
              <a:solidFill>
                <a:srgbClr val="72869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3F4A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B43CB49-8EB8-42FA-88E1-0D702AA63877}"/>
                  </a:ext>
                </a:extLst>
              </p:cNvPr>
              <p:cNvSpPr txBox="1"/>
              <p:nvPr/>
            </p:nvSpPr>
            <p:spPr>
              <a:xfrm>
                <a:off x="2516478" y="4809404"/>
                <a:ext cx="2088232" cy="21544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400" kern="0">
                    <a:solidFill>
                      <a:srgbClr val="F8F8F8"/>
                    </a:solidFill>
                  </a:rPr>
                  <a:t>Advantages</a:t>
                </a:r>
                <a:endParaRPr kumimoji="0" lang="de-DE" sz="1400" b="0" i="0" u="none" strike="noStrike" kern="0" cap="none" spc="0" normalizeH="0" baseline="0" noProof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1FEA2C5-1A34-422C-985D-B3E6D2C572CD}"/>
                  </a:ext>
                </a:extLst>
              </p:cNvPr>
              <p:cNvSpPr txBox="1"/>
              <p:nvPr/>
            </p:nvSpPr>
            <p:spPr>
              <a:xfrm>
                <a:off x="7628997" y="5780775"/>
                <a:ext cx="2088232" cy="21544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400" kern="0" err="1">
                    <a:solidFill>
                      <a:srgbClr val="F8F8F8"/>
                    </a:solidFill>
                  </a:rPr>
                  <a:t>Disadvantages</a:t>
                </a:r>
                <a:endParaRPr kumimoji="0" lang="de-DE" sz="1400" b="0" i="0" u="none" strike="noStrike" kern="0" cap="none" spc="0" normalizeH="0" baseline="0" noProof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9009B483-8F83-4231-8141-FC8D65BAC1DD}"/>
                  </a:ext>
                </a:extLst>
              </p:cNvPr>
              <p:cNvSpPr/>
              <p:nvPr/>
            </p:nvSpPr>
            <p:spPr>
              <a:xfrm>
                <a:off x="8955130" y="4169914"/>
                <a:ext cx="1232313" cy="821400"/>
              </a:xfrm>
              <a:prstGeom prst="rect">
                <a:avLst/>
              </a:prstGeom>
              <a:solidFill>
                <a:srgbClr val="D0D7DA"/>
              </a:solidFill>
              <a:ln w="25400" cap="flat" cmpd="sng" algn="ctr">
                <a:solidFill>
                  <a:srgbClr val="F8F8F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r>
                  <a: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Standard Error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A801F258-3C32-464F-A0AE-998B01F1BB9E}"/>
                  </a:ext>
                </a:extLst>
              </p:cNvPr>
              <p:cNvSpPr/>
              <p:nvPr/>
            </p:nvSpPr>
            <p:spPr>
              <a:xfrm>
                <a:off x="7090939" y="4051544"/>
                <a:ext cx="1807191" cy="939768"/>
              </a:xfrm>
              <a:prstGeom prst="rect">
                <a:avLst/>
              </a:prstGeom>
              <a:solidFill>
                <a:srgbClr val="D0D7DA"/>
              </a:solidFill>
              <a:ln w="25400" cap="flat" cmpd="sng" algn="ctr">
                <a:solidFill>
                  <a:srgbClr val="F8F8F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r>
                  <a: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Constant </a:t>
                </a:r>
                <a:r>
                  <a:rPr kumimoji="0" lang="de-DE" sz="12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volatility</a:t>
                </a:r>
                <a:r>
                  <a: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only</a:t>
                </a:r>
                <a:r>
                  <a: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usefull</a:t>
                </a:r>
                <a:r>
                  <a: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</a:t>
                </a:r>
                <a:r>
                  <a: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short</a:t>
                </a:r>
                <a:r>
                  <a:rPr lang="de-DE" sz="1200" kern="0">
                    <a:solidFill>
                      <a:srgbClr val="3F4A4F"/>
                    </a:solidFill>
                    <a:latin typeface="Calibri" panose="020F0502020204030204"/>
                  </a:rPr>
                  <a:t>-term</a:t>
                </a:r>
                <a:r>
                  <a: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de-DE" sz="1200" kern="0" err="1">
                    <a:solidFill>
                      <a:srgbClr val="3F4A4F"/>
                    </a:solidFill>
                    <a:latin typeface="Calibri" panose="020F0502020204030204"/>
                  </a:rPr>
                  <a:t>maturities</a:t>
                </a: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rgbClr val="3F4A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17F73F22-284F-49B7-B79C-45BE5B0A456F}"/>
                  </a:ext>
                </a:extLst>
              </p:cNvPr>
              <p:cNvSpPr/>
              <p:nvPr/>
            </p:nvSpPr>
            <p:spPr>
              <a:xfrm>
                <a:off x="7044540" y="4979523"/>
                <a:ext cx="1908168" cy="601424"/>
              </a:xfrm>
              <a:prstGeom prst="rect">
                <a:avLst/>
              </a:prstGeom>
              <a:solidFill>
                <a:srgbClr val="D0D7DA"/>
              </a:solidFill>
              <a:ln w="25400" cap="flat" cmpd="sng" algn="ctr">
                <a:solidFill>
                  <a:srgbClr val="F8F8F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r>
                  <a:rPr kumimoji="0" lang="de-DE" sz="12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Markets</a:t>
                </a:r>
                <a:r>
                  <a: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possibly</a:t>
                </a:r>
                <a:r>
                  <a: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change</a:t>
                </a:r>
                <a:r>
                  <a: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suddenly</a:t>
                </a: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rgbClr val="3F4A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A9AF6F7F-57A5-4930-8C54-C817DFD8F24B}"/>
                  </a:ext>
                </a:extLst>
              </p:cNvPr>
              <p:cNvSpPr/>
              <p:nvPr/>
            </p:nvSpPr>
            <p:spPr>
              <a:xfrm>
                <a:off x="8952708" y="4978134"/>
                <a:ext cx="1289313" cy="601424"/>
              </a:xfrm>
              <a:prstGeom prst="rect">
                <a:avLst/>
              </a:prstGeom>
              <a:solidFill>
                <a:srgbClr val="D0D7DA"/>
              </a:solidFill>
              <a:ln w="25400" cap="flat" cmpd="sng" algn="ctr">
                <a:solidFill>
                  <a:srgbClr val="F8F8F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r>
                  <a:rPr lang="de-DE" sz="1200" kern="0">
                    <a:solidFill>
                      <a:srgbClr val="3F4A4F"/>
                    </a:solidFill>
                    <a:latin typeface="Calibri" panose="020F0502020204030204"/>
                  </a:rPr>
                  <a:t>Large </a:t>
                </a:r>
                <a:r>
                  <a:rPr lang="de-DE" sz="1200" kern="0" err="1">
                    <a:solidFill>
                      <a:srgbClr val="3F4A4F"/>
                    </a:solidFill>
                    <a:latin typeface="Calibri" panose="020F0502020204030204"/>
                  </a:rPr>
                  <a:t>considered</a:t>
                </a:r>
                <a:r>
                  <a:rPr lang="de-DE" sz="1200" kern="0">
                    <a:solidFill>
                      <a:srgbClr val="3F4A4F"/>
                    </a:solidFill>
                    <a:latin typeface="Calibri" panose="020F0502020204030204"/>
                  </a:rPr>
                  <a:t> sample </a:t>
                </a: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rgbClr val="3F4A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DD4F725-003E-4D79-AC7E-043117157349}"/>
                  </a:ext>
                </a:extLst>
              </p:cNvPr>
              <p:cNvSpPr/>
              <p:nvPr/>
            </p:nvSpPr>
            <p:spPr>
              <a:xfrm>
                <a:off x="3593440" y="4051544"/>
                <a:ext cx="836399" cy="601426"/>
              </a:xfrm>
              <a:prstGeom prst="rect">
                <a:avLst/>
              </a:prstGeom>
              <a:solidFill>
                <a:srgbClr val="D0D7DA"/>
              </a:solidFill>
              <a:ln w="25400" cap="flat" cmpd="sng" algn="ctr">
                <a:solidFill>
                  <a:srgbClr val="F8F8F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r>
                  <a:rPr lang="de-DE" sz="1200" kern="0">
                    <a:solidFill>
                      <a:srgbClr val="3F4A4F"/>
                    </a:solidFill>
                    <a:latin typeface="Calibri" panose="020F0502020204030204"/>
                  </a:rPr>
                  <a:t>Simple</a:t>
                </a: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rgbClr val="3F4A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04282DE-7AD4-4F9E-A200-63A9551597D5}"/>
                  </a:ext>
                </a:extLst>
              </p:cNvPr>
              <p:cNvSpPr/>
              <p:nvPr/>
            </p:nvSpPr>
            <p:spPr>
              <a:xfrm>
                <a:off x="2573057" y="4051544"/>
                <a:ext cx="1007884" cy="601426"/>
              </a:xfrm>
              <a:prstGeom prst="rect">
                <a:avLst/>
              </a:prstGeom>
              <a:solidFill>
                <a:srgbClr val="D0D7DA"/>
              </a:solidFill>
              <a:ln w="25400" cap="flat" cmpd="sng" algn="ctr">
                <a:solidFill>
                  <a:srgbClr val="F8F8F8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r>
                  <a:rPr kumimoji="0" lang="de-DE" sz="12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Good</a:t>
                </a:r>
                <a:r>
                  <a:rPr kumimoji="0" lang="de-DE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de-DE" sz="12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3F4A4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compar</a:t>
                </a:r>
                <a:r>
                  <a:rPr lang="de-DE" sz="1200" kern="0" err="1">
                    <a:solidFill>
                      <a:srgbClr val="3F4A4F"/>
                    </a:solidFill>
                    <a:latin typeface="Calibri" panose="020F0502020204030204"/>
                  </a:rPr>
                  <a:t>ison</a:t>
                </a:r>
                <a:endPara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rgbClr val="3F4A4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88F81A7-83C0-4E4F-AFCD-00CC07A88B51}"/>
                </a:ext>
              </a:extLst>
            </p:cNvPr>
            <p:cNvSpPr/>
            <p:nvPr/>
          </p:nvSpPr>
          <p:spPr>
            <a:xfrm>
              <a:off x="5443292" y="5984139"/>
              <a:ext cx="1296144" cy="288454"/>
            </a:xfrm>
            <a:prstGeom prst="rect">
              <a:avLst/>
            </a:prstGeom>
            <a:solidFill>
              <a:srgbClr val="3F4A4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AAD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A097671-79CC-4881-81AD-9AFA15F006CF}"/>
                </a:ext>
              </a:extLst>
            </p:cNvPr>
            <p:cNvSpPr/>
            <p:nvPr/>
          </p:nvSpPr>
          <p:spPr>
            <a:xfrm>
              <a:off x="6018169" y="2458313"/>
              <a:ext cx="161630" cy="3798785"/>
            </a:xfrm>
            <a:prstGeom prst="rect">
              <a:avLst/>
            </a:prstGeom>
            <a:solidFill>
              <a:srgbClr val="3F4A4F"/>
            </a:solidFill>
            <a:ln w="25400" cap="flat" cmpd="sng" algn="ctr">
              <a:solidFill>
                <a:srgbClr val="3F4A4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AAD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078EAF5-7A76-49BA-866D-C29A7B604BC0}"/>
                </a:ext>
              </a:extLst>
            </p:cNvPr>
            <p:cNvSpPr/>
            <p:nvPr/>
          </p:nvSpPr>
          <p:spPr>
            <a:xfrm>
              <a:off x="5856678" y="2006045"/>
              <a:ext cx="484891" cy="484891"/>
            </a:xfrm>
            <a:prstGeom prst="ellipse">
              <a:avLst/>
            </a:prstGeom>
            <a:solidFill>
              <a:srgbClr val="3F4A4F"/>
            </a:solidFill>
            <a:ln w="25400" cap="flat" cmpd="sng" algn="ctr">
              <a:solidFill>
                <a:srgbClr val="3F4A4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AAD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84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AF0FE-EC98-4785-90DF-A76C959CE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err="1"/>
              <a:t>Estimation</a:t>
            </a:r>
            <a:r>
              <a:rPr lang="de-DE"/>
              <a:t> </a:t>
            </a:r>
            <a:r>
              <a:rPr lang="de-DE" err="1"/>
              <a:t>Strategies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D200-DBC5-4632-8E73-AF8554707D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Implied</a:t>
            </a:r>
            <a:r>
              <a:rPr lang="de-DE"/>
              <a:t> </a:t>
            </a:r>
            <a:r>
              <a:rPr lang="de-DE" err="1"/>
              <a:t>Volatility</a:t>
            </a:r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B527F9A-8727-4A68-9EF3-0B3060F1C7DA}"/>
              </a:ext>
            </a:extLst>
          </p:cNvPr>
          <p:cNvGrpSpPr/>
          <p:nvPr/>
        </p:nvGrpSpPr>
        <p:grpSpPr>
          <a:xfrm>
            <a:off x="889129" y="2143973"/>
            <a:ext cx="4922208" cy="903333"/>
            <a:chOff x="889129" y="2143973"/>
            <a:chExt cx="4922208" cy="903333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B5008EF-8AD4-4570-B73F-BAF359CBEBEE}"/>
                </a:ext>
              </a:extLst>
            </p:cNvPr>
            <p:cNvSpPr txBox="1"/>
            <p:nvPr/>
          </p:nvSpPr>
          <p:spPr>
            <a:xfrm>
              <a:off x="2122977" y="2208460"/>
              <a:ext cx="3688360" cy="7624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r>
                <a:rPr lang="en-US">
                  <a:solidFill>
                    <a:schemeClr val="tx1"/>
                  </a:solidFill>
                  <a:cs typeface="Calibri Light" panose="020F0302020204030204" pitchFamily="34" charset="0"/>
                </a:rPr>
                <a:t>Implied volatility is the expected fluctuation margin of the underlying of an option</a:t>
              </a:r>
              <a:endParaRPr lang="de-DE">
                <a:solidFill>
                  <a:schemeClr val="tx1"/>
                </a:solidFill>
                <a:cs typeface="Calibri Light" panose="020F0302020204030204" pitchFamily="34" charset="0"/>
              </a:endParaRP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89A7AE11-D1F3-4A6B-80A3-E0A35B0E10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9129" y="2143973"/>
              <a:ext cx="903339" cy="903333"/>
              <a:chOff x="11061699" y="6172199"/>
              <a:chExt cx="1866901" cy="1866889"/>
            </a:xfrm>
          </p:grpSpPr>
          <p:sp>
            <p:nvSpPr>
              <p:cNvPr id="24" name="Form">
                <a:extLst>
                  <a:ext uri="{FF2B5EF4-FFF2-40B4-BE49-F238E27FC236}">
                    <a16:creationId xmlns:a16="http://schemas.microsoft.com/office/drawing/2014/main" id="{167F22A6-4FFC-4DFD-9FDA-97A260B49FF4}"/>
                  </a:ext>
                </a:extLst>
              </p:cNvPr>
              <p:cNvSpPr/>
              <p:nvPr/>
            </p:nvSpPr>
            <p:spPr>
              <a:xfrm>
                <a:off x="11061699" y="6172199"/>
                <a:ext cx="1866901" cy="1866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41"/>
                    </a:moveTo>
                    <a:cubicBezTo>
                      <a:pt x="5088" y="441"/>
                      <a:pt x="441" y="5088"/>
                      <a:pt x="441" y="10800"/>
                    </a:cubicBezTo>
                    <a:cubicBezTo>
                      <a:pt x="441" y="16512"/>
                      <a:pt x="5088" y="21159"/>
                      <a:pt x="10800" y="21159"/>
                    </a:cubicBezTo>
                    <a:cubicBezTo>
                      <a:pt x="16512" y="21159"/>
                      <a:pt x="21159" y="16512"/>
                      <a:pt x="21159" y="10800"/>
                    </a:cubicBezTo>
                    <a:cubicBezTo>
                      <a:pt x="21159" y="5088"/>
                      <a:pt x="16512" y="441"/>
                      <a:pt x="10800" y="441"/>
                    </a:cubicBezTo>
                    <a:close/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25" name="Form">
                <a:extLst>
                  <a:ext uri="{FF2B5EF4-FFF2-40B4-BE49-F238E27FC236}">
                    <a16:creationId xmlns:a16="http://schemas.microsoft.com/office/drawing/2014/main" id="{60A8CA8F-E470-4EB0-B2A3-C5FA0D1B3766}"/>
                  </a:ext>
                </a:extLst>
              </p:cNvPr>
              <p:cNvSpPr/>
              <p:nvPr/>
            </p:nvSpPr>
            <p:spPr>
              <a:xfrm>
                <a:off x="11976100" y="6845300"/>
                <a:ext cx="38100" cy="774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21362"/>
                      <a:pt x="0" y="21069"/>
                    </a:cubicBezTo>
                    <a:lnTo>
                      <a:pt x="0" y="531"/>
                    </a:lnTo>
                    <a:cubicBezTo>
                      <a:pt x="0" y="238"/>
                      <a:pt x="4838" y="0"/>
                      <a:pt x="10800" y="0"/>
                    </a:cubicBezTo>
                    <a:cubicBezTo>
                      <a:pt x="16763" y="0"/>
                      <a:pt x="21600" y="238"/>
                      <a:pt x="21600" y="531"/>
                    </a:cubicBezTo>
                    <a:lnTo>
                      <a:pt x="21600" y="21069"/>
                    </a:lnTo>
                    <a:cubicBezTo>
                      <a:pt x="21600" y="21362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26" name="Form">
                <a:extLst>
                  <a:ext uri="{FF2B5EF4-FFF2-40B4-BE49-F238E27FC236}">
                    <a16:creationId xmlns:a16="http://schemas.microsoft.com/office/drawing/2014/main" id="{19094C24-F35E-4EFD-B183-F315CDA773D5}"/>
                  </a:ext>
                </a:extLst>
              </p:cNvPr>
              <p:cNvSpPr/>
              <p:nvPr/>
            </p:nvSpPr>
            <p:spPr>
              <a:xfrm>
                <a:off x="11976100" y="6604000"/>
                <a:ext cx="38100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19989"/>
                      <a:pt x="0" y="18000"/>
                    </a:cubicBezTo>
                    <a:lnTo>
                      <a:pt x="0" y="3600"/>
                    </a:lnTo>
                    <a:cubicBezTo>
                      <a:pt x="0" y="1611"/>
                      <a:pt x="4838" y="0"/>
                      <a:pt x="10800" y="0"/>
                    </a:cubicBezTo>
                    <a:cubicBezTo>
                      <a:pt x="16763" y="0"/>
                      <a:pt x="21600" y="1611"/>
                      <a:pt x="21600" y="3600"/>
                    </a:cubicBezTo>
                    <a:lnTo>
                      <a:pt x="21600" y="18000"/>
                    </a:lnTo>
                    <a:cubicBezTo>
                      <a:pt x="21600" y="19989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27" name="Form">
                <a:extLst>
                  <a:ext uri="{FF2B5EF4-FFF2-40B4-BE49-F238E27FC236}">
                    <a16:creationId xmlns:a16="http://schemas.microsoft.com/office/drawing/2014/main" id="{40E171F4-E802-477D-894B-5875532DCE90}"/>
                  </a:ext>
                </a:extLst>
              </p:cNvPr>
              <p:cNvSpPr/>
              <p:nvPr/>
            </p:nvSpPr>
            <p:spPr>
              <a:xfrm>
                <a:off x="11849100" y="6832600"/>
                <a:ext cx="152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21600"/>
                    </a:moveTo>
                    <a:lnTo>
                      <a:pt x="2700" y="21600"/>
                    </a:lnTo>
                    <a:cubicBezTo>
                      <a:pt x="1209" y="21600"/>
                      <a:pt x="0" y="16766"/>
                      <a:pt x="0" y="10800"/>
                    </a:cubicBezTo>
                    <a:cubicBezTo>
                      <a:pt x="0" y="4834"/>
                      <a:pt x="1209" y="0"/>
                      <a:pt x="2700" y="0"/>
                    </a:cubicBezTo>
                    <a:lnTo>
                      <a:pt x="18900" y="0"/>
                    </a:lnTo>
                    <a:cubicBezTo>
                      <a:pt x="20391" y="0"/>
                      <a:pt x="21600" y="4834"/>
                      <a:pt x="21600" y="10800"/>
                    </a:cubicBezTo>
                    <a:cubicBezTo>
                      <a:pt x="21600" y="16766"/>
                      <a:pt x="20391" y="21600"/>
                      <a:pt x="189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28" name="Form">
                <a:extLst>
                  <a:ext uri="{FF2B5EF4-FFF2-40B4-BE49-F238E27FC236}">
                    <a16:creationId xmlns:a16="http://schemas.microsoft.com/office/drawing/2014/main" id="{721D5AC8-D9B6-47E2-94A6-29F8C34346E3}"/>
                  </a:ext>
                </a:extLst>
              </p:cNvPr>
              <p:cNvSpPr/>
              <p:nvPr/>
            </p:nvSpPr>
            <p:spPr>
              <a:xfrm>
                <a:off x="11849100" y="7581900"/>
                <a:ext cx="279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27" y="21600"/>
                    </a:moveTo>
                    <a:lnTo>
                      <a:pt x="1473" y="21600"/>
                    </a:lnTo>
                    <a:cubicBezTo>
                      <a:pt x="660" y="21600"/>
                      <a:pt x="0" y="16763"/>
                      <a:pt x="0" y="10800"/>
                    </a:cubicBezTo>
                    <a:cubicBezTo>
                      <a:pt x="0" y="4838"/>
                      <a:pt x="660" y="0"/>
                      <a:pt x="1473" y="0"/>
                    </a:cubicBezTo>
                    <a:lnTo>
                      <a:pt x="20127" y="0"/>
                    </a:lnTo>
                    <a:cubicBezTo>
                      <a:pt x="20940" y="0"/>
                      <a:pt x="21600" y="4838"/>
                      <a:pt x="21600" y="10800"/>
                    </a:cubicBezTo>
                    <a:cubicBezTo>
                      <a:pt x="21600" y="16763"/>
                      <a:pt x="20940" y="21600"/>
                      <a:pt x="20127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</p:grp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E616255-BBA0-431B-AA07-5A1968D0214B}"/>
              </a:ext>
            </a:extLst>
          </p:cNvPr>
          <p:cNvGrpSpPr/>
          <p:nvPr/>
        </p:nvGrpSpPr>
        <p:grpSpPr>
          <a:xfrm>
            <a:off x="889129" y="3316494"/>
            <a:ext cx="4922208" cy="903333"/>
            <a:chOff x="889129" y="3316494"/>
            <a:chExt cx="4922208" cy="903333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4814AE2-CD63-4FE2-B30B-A2D6D0E1C841}"/>
                </a:ext>
              </a:extLst>
            </p:cNvPr>
            <p:cNvSpPr txBox="1"/>
            <p:nvPr/>
          </p:nvSpPr>
          <p:spPr>
            <a:xfrm>
              <a:off x="2122977" y="3391920"/>
              <a:ext cx="3688360" cy="7624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r>
                <a:rPr lang="en-US">
                  <a:solidFill>
                    <a:schemeClr val="tx1"/>
                  </a:solidFill>
                  <a:cs typeface="Calibri Light" panose="020F0302020204030204" pitchFamily="34" charset="0"/>
                </a:rPr>
                <a:t>when markets rise, volatility falls and when market falls, values rise</a:t>
              </a:r>
              <a:endParaRPr lang="de-DE">
                <a:solidFill>
                  <a:schemeClr val="tx1"/>
                </a:solidFill>
                <a:cs typeface="Calibri Light" panose="020F0302020204030204" pitchFamily="34" charset="0"/>
              </a:endParaRP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3801789-1FCA-4BAA-87C3-7241C9B398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9129" y="3316494"/>
              <a:ext cx="903339" cy="903333"/>
              <a:chOff x="11061699" y="6172199"/>
              <a:chExt cx="1866901" cy="1866889"/>
            </a:xfrm>
          </p:grpSpPr>
          <p:sp>
            <p:nvSpPr>
              <p:cNvPr id="32" name="Form">
                <a:extLst>
                  <a:ext uri="{FF2B5EF4-FFF2-40B4-BE49-F238E27FC236}">
                    <a16:creationId xmlns:a16="http://schemas.microsoft.com/office/drawing/2014/main" id="{7F6D6A16-C32E-476C-B4BD-E392FC626A21}"/>
                  </a:ext>
                </a:extLst>
              </p:cNvPr>
              <p:cNvSpPr/>
              <p:nvPr/>
            </p:nvSpPr>
            <p:spPr>
              <a:xfrm>
                <a:off x="11061699" y="6172199"/>
                <a:ext cx="1866901" cy="1866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41"/>
                    </a:moveTo>
                    <a:cubicBezTo>
                      <a:pt x="5088" y="441"/>
                      <a:pt x="441" y="5088"/>
                      <a:pt x="441" y="10800"/>
                    </a:cubicBezTo>
                    <a:cubicBezTo>
                      <a:pt x="441" y="16512"/>
                      <a:pt x="5088" y="21159"/>
                      <a:pt x="10800" y="21159"/>
                    </a:cubicBezTo>
                    <a:cubicBezTo>
                      <a:pt x="16512" y="21159"/>
                      <a:pt x="21159" y="16512"/>
                      <a:pt x="21159" y="10800"/>
                    </a:cubicBezTo>
                    <a:cubicBezTo>
                      <a:pt x="21159" y="5088"/>
                      <a:pt x="16512" y="441"/>
                      <a:pt x="10800" y="441"/>
                    </a:cubicBezTo>
                    <a:close/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33" name="Form">
                <a:extLst>
                  <a:ext uri="{FF2B5EF4-FFF2-40B4-BE49-F238E27FC236}">
                    <a16:creationId xmlns:a16="http://schemas.microsoft.com/office/drawing/2014/main" id="{28030D54-90A3-4817-BB14-651048E993E0}"/>
                  </a:ext>
                </a:extLst>
              </p:cNvPr>
              <p:cNvSpPr/>
              <p:nvPr/>
            </p:nvSpPr>
            <p:spPr>
              <a:xfrm>
                <a:off x="11976100" y="6845300"/>
                <a:ext cx="38100" cy="774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21362"/>
                      <a:pt x="0" y="21069"/>
                    </a:cubicBezTo>
                    <a:lnTo>
                      <a:pt x="0" y="531"/>
                    </a:lnTo>
                    <a:cubicBezTo>
                      <a:pt x="0" y="238"/>
                      <a:pt x="4838" y="0"/>
                      <a:pt x="10800" y="0"/>
                    </a:cubicBezTo>
                    <a:cubicBezTo>
                      <a:pt x="16763" y="0"/>
                      <a:pt x="21600" y="238"/>
                      <a:pt x="21600" y="531"/>
                    </a:cubicBezTo>
                    <a:lnTo>
                      <a:pt x="21600" y="21069"/>
                    </a:lnTo>
                    <a:cubicBezTo>
                      <a:pt x="21600" y="21362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34" name="Form">
                <a:extLst>
                  <a:ext uri="{FF2B5EF4-FFF2-40B4-BE49-F238E27FC236}">
                    <a16:creationId xmlns:a16="http://schemas.microsoft.com/office/drawing/2014/main" id="{B7A8A453-8B0E-4935-A436-1B9024083CE2}"/>
                  </a:ext>
                </a:extLst>
              </p:cNvPr>
              <p:cNvSpPr/>
              <p:nvPr/>
            </p:nvSpPr>
            <p:spPr>
              <a:xfrm>
                <a:off x="11976100" y="6604000"/>
                <a:ext cx="38100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19989"/>
                      <a:pt x="0" y="18000"/>
                    </a:cubicBezTo>
                    <a:lnTo>
                      <a:pt x="0" y="3600"/>
                    </a:lnTo>
                    <a:cubicBezTo>
                      <a:pt x="0" y="1611"/>
                      <a:pt x="4838" y="0"/>
                      <a:pt x="10800" y="0"/>
                    </a:cubicBezTo>
                    <a:cubicBezTo>
                      <a:pt x="16763" y="0"/>
                      <a:pt x="21600" y="1611"/>
                      <a:pt x="21600" y="3600"/>
                    </a:cubicBezTo>
                    <a:lnTo>
                      <a:pt x="21600" y="18000"/>
                    </a:lnTo>
                    <a:cubicBezTo>
                      <a:pt x="21600" y="19989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35" name="Form">
                <a:extLst>
                  <a:ext uri="{FF2B5EF4-FFF2-40B4-BE49-F238E27FC236}">
                    <a16:creationId xmlns:a16="http://schemas.microsoft.com/office/drawing/2014/main" id="{5E6D2956-D402-4344-A490-E7B7FC133B03}"/>
                  </a:ext>
                </a:extLst>
              </p:cNvPr>
              <p:cNvSpPr/>
              <p:nvPr/>
            </p:nvSpPr>
            <p:spPr>
              <a:xfrm>
                <a:off x="11849100" y="6832600"/>
                <a:ext cx="152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21600"/>
                    </a:moveTo>
                    <a:lnTo>
                      <a:pt x="2700" y="21600"/>
                    </a:lnTo>
                    <a:cubicBezTo>
                      <a:pt x="1209" y="21600"/>
                      <a:pt x="0" y="16766"/>
                      <a:pt x="0" y="10800"/>
                    </a:cubicBezTo>
                    <a:cubicBezTo>
                      <a:pt x="0" y="4834"/>
                      <a:pt x="1209" y="0"/>
                      <a:pt x="2700" y="0"/>
                    </a:cubicBezTo>
                    <a:lnTo>
                      <a:pt x="18900" y="0"/>
                    </a:lnTo>
                    <a:cubicBezTo>
                      <a:pt x="20391" y="0"/>
                      <a:pt x="21600" y="4834"/>
                      <a:pt x="21600" y="10800"/>
                    </a:cubicBezTo>
                    <a:cubicBezTo>
                      <a:pt x="21600" y="16766"/>
                      <a:pt x="20391" y="21600"/>
                      <a:pt x="189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36" name="Form">
                <a:extLst>
                  <a:ext uri="{FF2B5EF4-FFF2-40B4-BE49-F238E27FC236}">
                    <a16:creationId xmlns:a16="http://schemas.microsoft.com/office/drawing/2014/main" id="{740B4C98-B8A0-4EFB-BB3A-D961E0260923}"/>
                  </a:ext>
                </a:extLst>
              </p:cNvPr>
              <p:cNvSpPr/>
              <p:nvPr/>
            </p:nvSpPr>
            <p:spPr>
              <a:xfrm>
                <a:off x="11849100" y="7581900"/>
                <a:ext cx="279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27" y="21600"/>
                    </a:moveTo>
                    <a:lnTo>
                      <a:pt x="1473" y="21600"/>
                    </a:lnTo>
                    <a:cubicBezTo>
                      <a:pt x="660" y="21600"/>
                      <a:pt x="0" y="16763"/>
                      <a:pt x="0" y="10800"/>
                    </a:cubicBezTo>
                    <a:cubicBezTo>
                      <a:pt x="0" y="4838"/>
                      <a:pt x="660" y="0"/>
                      <a:pt x="1473" y="0"/>
                    </a:cubicBezTo>
                    <a:lnTo>
                      <a:pt x="20127" y="0"/>
                    </a:lnTo>
                    <a:cubicBezTo>
                      <a:pt x="20940" y="0"/>
                      <a:pt x="21600" y="4838"/>
                      <a:pt x="21600" y="10800"/>
                    </a:cubicBezTo>
                    <a:cubicBezTo>
                      <a:pt x="21600" y="16763"/>
                      <a:pt x="20940" y="21600"/>
                      <a:pt x="20127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</p:grp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0178F12-7B62-42B7-9BB4-9470D9ACEE43}"/>
              </a:ext>
            </a:extLst>
          </p:cNvPr>
          <p:cNvGrpSpPr/>
          <p:nvPr/>
        </p:nvGrpSpPr>
        <p:grpSpPr>
          <a:xfrm>
            <a:off x="889129" y="4455250"/>
            <a:ext cx="4922208" cy="903333"/>
            <a:chOff x="889129" y="4455250"/>
            <a:chExt cx="4922208" cy="903333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B9407FA-FD76-40AA-AB02-831CCBF0F05F}"/>
                </a:ext>
              </a:extLst>
            </p:cNvPr>
            <p:cNvSpPr txBox="1"/>
            <p:nvPr/>
          </p:nvSpPr>
          <p:spPr>
            <a:xfrm>
              <a:off x="2122977" y="4575380"/>
              <a:ext cx="3688360" cy="7624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r>
                <a:rPr lang="en-US">
                  <a:solidFill>
                    <a:schemeClr val="tx1"/>
                  </a:solidFill>
                  <a:cs typeface="Calibri Light" panose="020F0302020204030204" pitchFamily="34" charset="0"/>
                </a:rPr>
                <a:t>The implied volatility can be calculated using the Newton/Raphson method</a:t>
              </a:r>
              <a:endParaRPr lang="de-DE">
                <a:solidFill>
                  <a:schemeClr val="tx1"/>
                </a:solidFill>
                <a:cs typeface="Calibri Light" panose="020F0302020204030204" pitchFamily="34" charset="0"/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849A5702-EFEA-44BF-8271-E79E6BA8C6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9129" y="4455250"/>
              <a:ext cx="903339" cy="903333"/>
              <a:chOff x="11061699" y="6172199"/>
              <a:chExt cx="1866901" cy="1866889"/>
            </a:xfrm>
          </p:grpSpPr>
          <p:sp>
            <p:nvSpPr>
              <p:cNvPr id="40" name="Form">
                <a:extLst>
                  <a:ext uri="{FF2B5EF4-FFF2-40B4-BE49-F238E27FC236}">
                    <a16:creationId xmlns:a16="http://schemas.microsoft.com/office/drawing/2014/main" id="{544A8D33-0FBE-4A8E-BF8C-F56F4ACE3970}"/>
                  </a:ext>
                </a:extLst>
              </p:cNvPr>
              <p:cNvSpPr/>
              <p:nvPr/>
            </p:nvSpPr>
            <p:spPr>
              <a:xfrm>
                <a:off x="11061699" y="6172199"/>
                <a:ext cx="1866901" cy="1866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41"/>
                    </a:moveTo>
                    <a:cubicBezTo>
                      <a:pt x="5088" y="441"/>
                      <a:pt x="441" y="5088"/>
                      <a:pt x="441" y="10800"/>
                    </a:cubicBezTo>
                    <a:cubicBezTo>
                      <a:pt x="441" y="16512"/>
                      <a:pt x="5088" y="21159"/>
                      <a:pt x="10800" y="21159"/>
                    </a:cubicBezTo>
                    <a:cubicBezTo>
                      <a:pt x="16512" y="21159"/>
                      <a:pt x="21159" y="16512"/>
                      <a:pt x="21159" y="10800"/>
                    </a:cubicBezTo>
                    <a:cubicBezTo>
                      <a:pt x="21159" y="5088"/>
                      <a:pt x="16512" y="441"/>
                      <a:pt x="10800" y="441"/>
                    </a:cubicBezTo>
                    <a:close/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41" name="Form">
                <a:extLst>
                  <a:ext uri="{FF2B5EF4-FFF2-40B4-BE49-F238E27FC236}">
                    <a16:creationId xmlns:a16="http://schemas.microsoft.com/office/drawing/2014/main" id="{BB9BEA6E-B4C3-4D4C-B03B-CABA28B48CA0}"/>
                  </a:ext>
                </a:extLst>
              </p:cNvPr>
              <p:cNvSpPr/>
              <p:nvPr/>
            </p:nvSpPr>
            <p:spPr>
              <a:xfrm>
                <a:off x="11976100" y="6845300"/>
                <a:ext cx="38100" cy="774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21362"/>
                      <a:pt x="0" y="21069"/>
                    </a:cubicBezTo>
                    <a:lnTo>
                      <a:pt x="0" y="531"/>
                    </a:lnTo>
                    <a:cubicBezTo>
                      <a:pt x="0" y="238"/>
                      <a:pt x="4838" y="0"/>
                      <a:pt x="10800" y="0"/>
                    </a:cubicBezTo>
                    <a:cubicBezTo>
                      <a:pt x="16763" y="0"/>
                      <a:pt x="21600" y="238"/>
                      <a:pt x="21600" y="531"/>
                    </a:cubicBezTo>
                    <a:lnTo>
                      <a:pt x="21600" y="21069"/>
                    </a:lnTo>
                    <a:cubicBezTo>
                      <a:pt x="21600" y="21362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42" name="Form">
                <a:extLst>
                  <a:ext uri="{FF2B5EF4-FFF2-40B4-BE49-F238E27FC236}">
                    <a16:creationId xmlns:a16="http://schemas.microsoft.com/office/drawing/2014/main" id="{BB67077E-BFD7-4CF3-A28A-1D01D96DBD51}"/>
                  </a:ext>
                </a:extLst>
              </p:cNvPr>
              <p:cNvSpPr/>
              <p:nvPr/>
            </p:nvSpPr>
            <p:spPr>
              <a:xfrm>
                <a:off x="11976100" y="6604000"/>
                <a:ext cx="38100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19989"/>
                      <a:pt x="0" y="18000"/>
                    </a:cubicBezTo>
                    <a:lnTo>
                      <a:pt x="0" y="3600"/>
                    </a:lnTo>
                    <a:cubicBezTo>
                      <a:pt x="0" y="1611"/>
                      <a:pt x="4838" y="0"/>
                      <a:pt x="10800" y="0"/>
                    </a:cubicBezTo>
                    <a:cubicBezTo>
                      <a:pt x="16763" y="0"/>
                      <a:pt x="21600" y="1611"/>
                      <a:pt x="21600" y="3600"/>
                    </a:cubicBezTo>
                    <a:lnTo>
                      <a:pt x="21600" y="18000"/>
                    </a:lnTo>
                    <a:cubicBezTo>
                      <a:pt x="21600" y="19989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43" name="Form">
                <a:extLst>
                  <a:ext uri="{FF2B5EF4-FFF2-40B4-BE49-F238E27FC236}">
                    <a16:creationId xmlns:a16="http://schemas.microsoft.com/office/drawing/2014/main" id="{61358AE6-EE3F-40E7-8661-9B09DD100860}"/>
                  </a:ext>
                </a:extLst>
              </p:cNvPr>
              <p:cNvSpPr/>
              <p:nvPr/>
            </p:nvSpPr>
            <p:spPr>
              <a:xfrm>
                <a:off x="11849100" y="6832600"/>
                <a:ext cx="152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21600"/>
                    </a:moveTo>
                    <a:lnTo>
                      <a:pt x="2700" y="21600"/>
                    </a:lnTo>
                    <a:cubicBezTo>
                      <a:pt x="1209" y="21600"/>
                      <a:pt x="0" y="16766"/>
                      <a:pt x="0" y="10800"/>
                    </a:cubicBezTo>
                    <a:cubicBezTo>
                      <a:pt x="0" y="4834"/>
                      <a:pt x="1209" y="0"/>
                      <a:pt x="2700" y="0"/>
                    </a:cubicBezTo>
                    <a:lnTo>
                      <a:pt x="18900" y="0"/>
                    </a:lnTo>
                    <a:cubicBezTo>
                      <a:pt x="20391" y="0"/>
                      <a:pt x="21600" y="4834"/>
                      <a:pt x="21600" y="10800"/>
                    </a:cubicBezTo>
                    <a:cubicBezTo>
                      <a:pt x="21600" y="16766"/>
                      <a:pt x="20391" y="21600"/>
                      <a:pt x="189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44" name="Form">
                <a:extLst>
                  <a:ext uri="{FF2B5EF4-FFF2-40B4-BE49-F238E27FC236}">
                    <a16:creationId xmlns:a16="http://schemas.microsoft.com/office/drawing/2014/main" id="{56B9EE1E-5572-4861-95B9-74C2D62FAEAA}"/>
                  </a:ext>
                </a:extLst>
              </p:cNvPr>
              <p:cNvSpPr/>
              <p:nvPr/>
            </p:nvSpPr>
            <p:spPr>
              <a:xfrm>
                <a:off x="11849100" y="7581900"/>
                <a:ext cx="279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27" y="21600"/>
                    </a:moveTo>
                    <a:lnTo>
                      <a:pt x="1473" y="21600"/>
                    </a:lnTo>
                    <a:cubicBezTo>
                      <a:pt x="660" y="21600"/>
                      <a:pt x="0" y="16763"/>
                      <a:pt x="0" y="10800"/>
                    </a:cubicBezTo>
                    <a:cubicBezTo>
                      <a:pt x="0" y="4838"/>
                      <a:pt x="660" y="0"/>
                      <a:pt x="1473" y="0"/>
                    </a:cubicBezTo>
                    <a:lnTo>
                      <a:pt x="20127" y="0"/>
                    </a:lnTo>
                    <a:cubicBezTo>
                      <a:pt x="20940" y="0"/>
                      <a:pt x="21600" y="4838"/>
                      <a:pt x="21600" y="10800"/>
                    </a:cubicBezTo>
                    <a:cubicBezTo>
                      <a:pt x="21600" y="16763"/>
                      <a:pt x="20940" y="21600"/>
                      <a:pt x="20127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</p:grp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1508C3A-E0C8-42D6-AFC5-007D717058B1}"/>
              </a:ext>
            </a:extLst>
          </p:cNvPr>
          <p:cNvGrpSpPr/>
          <p:nvPr/>
        </p:nvGrpSpPr>
        <p:grpSpPr>
          <a:xfrm>
            <a:off x="6344640" y="2143973"/>
            <a:ext cx="5381368" cy="903333"/>
            <a:chOff x="6344640" y="2143973"/>
            <a:chExt cx="5381368" cy="903333"/>
          </a:xfrm>
        </p:grpSpPr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8ADAAA0-E2B2-4C11-A300-F06CE7DB958B}"/>
                </a:ext>
              </a:extLst>
            </p:cNvPr>
            <p:cNvSpPr txBox="1"/>
            <p:nvPr/>
          </p:nvSpPr>
          <p:spPr>
            <a:xfrm>
              <a:off x="7477536" y="2208460"/>
              <a:ext cx="4248472" cy="7624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r>
                <a:rPr lang="en-US">
                  <a:solidFill>
                    <a:schemeClr val="tx1"/>
                  </a:solidFill>
                  <a:cs typeface="Calibri Light" panose="020F0302020204030204" pitchFamily="34" charset="0"/>
                </a:rPr>
                <a:t>First a value for the implied volatility is estimated. Then the Vega is used to achieve a progressive approximation of the actual implied volatility</a:t>
              </a:r>
              <a:endParaRPr lang="de-DE">
                <a:solidFill>
                  <a:schemeClr val="tx1"/>
                </a:solidFill>
                <a:cs typeface="Calibri Light" panose="020F0302020204030204" pitchFamily="34" charset="0"/>
              </a:endParaRP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A544A456-4EFA-4DF6-8A88-50600943D2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4640" y="2143973"/>
              <a:ext cx="903339" cy="903333"/>
              <a:chOff x="11061699" y="6172199"/>
              <a:chExt cx="1866901" cy="1866889"/>
            </a:xfrm>
          </p:grpSpPr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F368CD2E-36EE-4988-AFDB-3CFA575C96B9}"/>
                  </a:ext>
                </a:extLst>
              </p:cNvPr>
              <p:cNvSpPr/>
              <p:nvPr/>
            </p:nvSpPr>
            <p:spPr>
              <a:xfrm>
                <a:off x="11061699" y="6172199"/>
                <a:ext cx="1866901" cy="1866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41"/>
                    </a:moveTo>
                    <a:cubicBezTo>
                      <a:pt x="5088" y="441"/>
                      <a:pt x="441" y="5088"/>
                      <a:pt x="441" y="10800"/>
                    </a:cubicBezTo>
                    <a:cubicBezTo>
                      <a:pt x="441" y="16512"/>
                      <a:pt x="5088" y="21159"/>
                      <a:pt x="10800" y="21159"/>
                    </a:cubicBezTo>
                    <a:cubicBezTo>
                      <a:pt x="16512" y="21159"/>
                      <a:pt x="21159" y="16512"/>
                      <a:pt x="21159" y="10800"/>
                    </a:cubicBezTo>
                    <a:cubicBezTo>
                      <a:pt x="21159" y="5088"/>
                      <a:pt x="16512" y="441"/>
                      <a:pt x="10800" y="441"/>
                    </a:cubicBezTo>
                    <a:close/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49" name="Form">
                <a:extLst>
                  <a:ext uri="{FF2B5EF4-FFF2-40B4-BE49-F238E27FC236}">
                    <a16:creationId xmlns:a16="http://schemas.microsoft.com/office/drawing/2014/main" id="{21B8B948-547D-4760-86AA-A819B6BE034D}"/>
                  </a:ext>
                </a:extLst>
              </p:cNvPr>
              <p:cNvSpPr/>
              <p:nvPr/>
            </p:nvSpPr>
            <p:spPr>
              <a:xfrm>
                <a:off x="11976100" y="6845300"/>
                <a:ext cx="38100" cy="774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21362"/>
                      <a:pt x="0" y="21069"/>
                    </a:cubicBezTo>
                    <a:lnTo>
                      <a:pt x="0" y="531"/>
                    </a:lnTo>
                    <a:cubicBezTo>
                      <a:pt x="0" y="238"/>
                      <a:pt x="4838" y="0"/>
                      <a:pt x="10800" y="0"/>
                    </a:cubicBezTo>
                    <a:cubicBezTo>
                      <a:pt x="16763" y="0"/>
                      <a:pt x="21600" y="238"/>
                      <a:pt x="21600" y="531"/>
                    </a:cubicBezTo>
                    <a:lnTo>
                      <a:pt x="21600" y="21069"/>
                    </a:lnTo>
                    <a:cubicBezTo>
                      <a:pt x="21600" y="21362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50" name="Form">
                <a:extLst>
                  <a:ext uri="{FF2B5EF4-FFF2-40B4-BE49-F238E27FC236}">
                    <a16:creationId xmlns:a16="http://schemas.microsoft.com/office/drawing/2014/main" id="{236A2166-8726-4BFF-93AA-9594AD6A5341}"/>
                  </a:ext>
                </a:extLst>
              </p:cNvPr>
              <p:cNvSpPr/>
              <p:nvPr/>
            </p:nvSpPr>
            <p:spPr>
              <a:xfrm>
                <a:off x="11976100" y="6604000"/>
                <a:ext cx="38100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19989"/>
                      <a:pt x="0" y="18000"/>
                    </a:cubicBezTo>
                    <a:lnTo>
                      <a:pt x="0" y="3600"/>
                    </a:lnTo>
                    <a:cubicBezTo>
                      <a:pt x="0" y="1611"/>
                      <a:pt x="4838" y="0"/>
                      <a:pt x="10800" y="0"/>
                    </a:cubicBezTo>
                    <a:cubicBezTo>
                      <a:pt x="16763" y="0"/>
                      <a:pt x="21600" y="1611"/>
                      <a:pt x="21600" y="3600"/>
                    </a:cubicBezTo>
                    <a:lnTo>
                      <a:pt x="21600" y="18000"/>
                    </a:lnTo>
                    <a:cubicBezTo>
                      <a:pt x="21600" y="19989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51" name="Form">
                <a:extLst>
                  <a:ext uri="{FF2B5EF4-FFF2-40B4-BE49-F238E27FC236}">
                    <a16:creationId xmlns:a16="http://schemas.microsoft.com/office/drawing/2014/main" id="{D65CE91F-FB0F-448A-94AF-FE8A8EEBFB32}"/>
                  </a:ext>
                </a:extLst>
              </p:cNvPr>
              <p:cNvSpPr/>
              <p:nvPr/>
            </p:nvSpPr>
            <p:spPr>
              <a:xfrm>
                <a:off x="11849100" y="6832600"/>
                <a:ext cx="152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21600"/>
                    </a:moveTo>
                    <a:lnTo>
                      <a:pt x="2700" y="21600"/>
                    </a:lnTo>
                    <a:cubicBezTo>
                      <a:pt x="1209" y="21600"/>
                      <a:pt x="0" y="16766"/>
                      <a:pt x="0" y="10800"/>
                    </a:cubicBezTo>
                    <a:cubicBezTo>
                      <a:pt x="0" y="4834"/>
                      <a:pt x="1209" y="0"/>
                      <a:pt x="2700" y="0"/>
                    </a:cubicBezTo>
                    <a:lnTo>
                      <a:pt x="18900" y="0"/>
                    </a:lnTo>
                    <a:cubicBezTo>
                      <a:pt x="20391" y="0"/>
                      <a:pt x="21600" y="4834"/>
                      <a:pt x="21600" y="10800"/>
                    </a:cubicBezTo>
                    <a:cubicBezTo>
                      <a:pt x="21600" y="16766"/>
                      <a:pt x="20391" y="21600"/>
                      <a:pt x="189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52" name="Form">
                <a:extLst>
                  <a:ext uri="{FF2B5EF4-FFF2-40B4-BE49-F238E27FC236}">
                    <a16:creationId xmlns:a16="http://schemas.microsoft.com/office/drawing/2014/main" id="{DE15AA7C-11DA-44A7-B217-46EDE8B00F23}"/>
                  </a:ext>
                </a:extLst>
              </p:cNvPr>
              <p:cNvSpPr/>
              <p:nvPr/>
            </p:nvSpPr>
            <p:spPr>
              <a:xfrm>
                <a:off x="11849100" y="7581900"/>
                <a:ext cx="279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27" y="21600"/>
                    </a:moveTo>
                    <a:lnTo>
                      <a:pt x="1473" y="21600"/>
                    </a:lnTo>
                    <a:cubicBezTo>
                      <a:pt x="660" y="21600"/>
                      <a:pt x="0" y="16763"/>
                      <a:pt x="0" y="10800"/>
                    </a:cubicBezTo>
                    <a:cubicBezTo>
                      <a:pt x="0" y="4838"/>
                      <a:pt x="660" y="0"/>
                      <a:pt x="1473" y="0"/>
                    </a:cubicBezTo>
                    <a:lnTo>
                      <a:pt x="20127" y="0"/>
                    </a:lnTo>
                    <a:cubicBezTo>
                      <a:pt x="20940" y="0"/>
                      <a:pt x="21600" y="4838"/>
                      <a:pt x="21600" y="10800"/>
                    </a:cubicBezTo>
                    <a:cubicBezTo>
                      <a:pt x="21600" y="16763"/>
                      <a:pt x="20940" y="21600"/>
                      <a:pt x="20127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</p:grp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A642C0D2-94A4-416F-A1B7-836B14C0950A}"/>
              </a:ext>
            </a:extLst>
          </p:cNvPr>
          <p:cNvGrpSpPr/>
          <p:nvPr/>
        </p:nvGrpSpPr>
        <p:grpSpPr>
          <a:xfrm>
            <a:off x="6344640" y="3316494"/>
            <a:ext cx="5381368" cy="903333"/>
            <a:chOff x="6344640" y="3316494"/>
            <a:chExt cx="5381368" cy="9033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58C5AF5B-0048-414B-8EBD-30E06953E9BC}"/>
                    </a:ext>
                  </a:extLst>
                </p:cNvPr>
                <p:cNvSpPr txBox="1"/>
                <p:nvPr/>
              </p:nvSpPr>
              <p:spPr>
                <a:xfrm>
                  <a:off x="7477536" y="3391920"/>
                  <a:ext cx="4248472" cy="7624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58C5AF5B-0048-414B-8EBD-30E06953E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536" y="3391920"/>
                  <a:ext cx="4248472" cy="762429"/>
                </a:xfrm>
                <a:prstGeom prst="rect">
                  <a:avLst/>
                </a:prstGeom>
                <a:blipFill>
                  <a:blip r:embed="rId2"/>
                  <a:stretch>
                    <a:fillRect b="-32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EEDAF13A-7426-4F6E-906D-0CE03B9CA9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4640" y="3316494"/>
              <a:ext cx="903339" cy="903333"/>
              <a:chOff x="11061699" y="6172199"/>
              <a:chExt cx="1866901" cy="1866889"/>
            </a:xfrm>
          </p:grpSpPr>
          <p:sp>
            <p:nvSpPr>
              <p:cNvPr id="56" name="Form">
                <a:extLst>
                  <a:ext uri="{FF2B5EF4-FFF2-40B4-BE49-F238E27FC236}">
                    <a16:creationId xmlns:a16="http://schemas.microsoft.com/office/drawing/2014/main" id="{16B34520-F7C9-4C17-9CF9-DC77A818C607}"/>
                  </a:ext>
                </a:extLst>
              </p:cNvPr>
              <p:cNvSpPr/>
              <p:nvPr/>
            </p:nvSpPr>
            <p:spPr>
              <a:xfrm>
                <a:off x="11061699" y="6172199"/>
                <a:ext cx="1866901" cy="1866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41"/>
                    </a:moveTo>
                    <a:cubicBezTo>
                      <a:pt x="5088" y="441"/>
                      <a:pt x="441" y="5088"/>
                      <a:pt x="441" y="10800"/>
                    </a:cubicBezTo>
                    <a:cubicBezTo>
                      <a:pt x="441" y="16512"/>
                      <a:pt x="5088" y="21159"/>
                      <a:pt x="10800" y="21159"/>
                    </a:cubicBezTo>
                    <a:cubicBezTo>
                      <a:pt x="16512" y="21159"/>
                      <a:pt x="21159" y="16512"/>
                      <a:pt x="21159" y="10800"/>
                    </a:cubicBezTo>
                    <a:cubicBezTo>
                      <a:pt x="21159" y="5088"/>
                      <a:pt x="16512" y="441"/>
                      <a:pt x="10800" y="441"/>
                    </a:cubicBezTo>
                    <a:close/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57" name="Form">
                <a:extLst>
                  <a:ext uri="{FF2B5EF4-FFF2-40B4-BE49-F238E27FC236}">
                    <a16:creationId xmlns:a16="http://schemas.microsoft.com/office/drawing/2014/main" id="{07EF3E21-53F6-4E12-992C-0469EEF726DE}"/>
                  </a:ext>
                </a:extLst>
              </p:cNvPr>
              <p:cNvSpPr/>
              <p:nvPr/>
            </p:nvSpPr>
            <p:spPr>
              <a:xfrm>
                <a:off x="11976100" y="6845300"/>
                <a:ext cx="38100" cy="774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21362"/>
                      <a:pt x="0" y="21069"/>
                    </a:cubicBezTo>
                    <a:lnTo>
                      <a:pt x="0" y="531"/>
                    </a:lnTo>
                    <a:cubicBezTo>
                      <a:pt x="0" y="238"/>
                      <a:pt x="4838" y="0"/>
                      <a:pt x="10800" y="0"/>
                    </a:cubicBezTo>
                    <a:cubicBezTo>
                      <a:pt x="16763" y="0"/>
                      <a:pt x="21600" y="238"/>
                      <a:pt x="21600" y="531"/>
                    </a:cubicBezTo>
                    <a:lnTo>
                      <a:pt x="21600" y="21069"/>
                    </a:lnTo>
                    <a:cubicBezTo>
                      <a:pt x="21600" y="21362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58" name="Form">
                <a:extLst>
                  <a:ext uri="{FF2B5EF4-FFF2-40B4-BE49-F238E27FC236}">
                    <a16:creationId xmlns:a16="http://schemas.microsoft.com/office/drawing/2014/main" id="{4DDAA16C-C666-4BE8-BAB8-5DF9A1A39E22}"/>
                  </a:ext>
                </a:extLst>
              </p:cNvPr>
              <p:cNvSpPr/>
              <p:nvPr/>
            </p:nvSpPr>
            <p:spPr>
              <a:xfrm>
                <a:off x="11976100" y="6604000"/>
                <a:ext cx="38100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19989"/>
                      <a:pt x="0" y="18000"/>
                    </a:cubicBezTo>
                    <a:lnTo>
                      <a:pt x="0" y="3600"/>
                    </a:lnTo>
                    <a:cubicBezTo>
                      <a:pt x="0" y="1611"/>
                      <a:pt x="4838" y="0"/>
                      <a:pt x="10800" y="0"/>
                    </a:cubicBezTo>
                    <a:cubicBezTo>
                      <a:pt x="16763" y="0"/>
                      <a:pt x="21600" y="1611"/>
                      <a:pt x="21600" y="3600"/>
                    </a:cubicBezTo>
                    <a:lnTo>
                      <a:pt x="21600" y="18000"/>
                    </a:lnTo>
                    <a:cubicBezTo>
                      <a:pt x="21600" y="19989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59" name="Form">
                <a:extLst>
                  <a:ext uri="{FF2B5EF4-FFF2-40B4-BE49-F238E27FC236}">
                    <a16:creationId xmlns:a16="http://schemas.microsoft.com/office/drawing/2014/main" id="{27B61377-7C16-49E9-8594-5A2BAC479834}"/>
                  </a:ext>
                </a:extLst>
              </p:cNvPr>
              <p:cNvSpPr/>
              <p:nvPr/>
            </p:nvSpPr>
            <p:spPr>
              <a:xfrm>
                <a:off x="11849100" y="6832600"/>
                <a:ext cx="152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21600"/>
                    </a:moveTo>
                    <a:lnTo>
                      <a:pt x="2700" y="21600"/>
                    </a:lnTo>
                    <a:cubicBezTo>
                      <a:pt x="1209" y="21600"/>
                      <a:pt x="0" y="16766"/>
                      <a:pt x="0" y="10800"/>
                    </a:cubicBezTo>
                    <a:cubicBezTo>
                      <a:pt x="0" y="4834"/>
                      <a:pt x="1209" y="0"/>
                      <a:pt x="2700" y="0"/>
                    </a:cubicBezTo>
                    <a:lnTo>
                      <a:pt x="18900" y="0"/>
                    </a:lnTo>
                    <a:cubicBezTo>
                      <a:pt x="20391" y="0"/>
                      <a:pt x="21600" y="4834"/>
                      <a:pt x="21600" y="10800"/>
                    </a:cubicBezTo>
                    <a:cubicBezTo>
                      <a:pt x="21600" y="16766"/>
                      <a:pt x="20391" y="21600"/>
                      <a:pt x="189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60" name="Form">
                <a:extLst>
                  <a:ext uri="{FF2B5EF4-FFF2-40B4-BE49-F238E27FC236}">
                    <a16:creationId xmlns:a16="http://schemas.microsoft.com/office/drawing/2014/main" id="{940CF5CF-C388-432E-BE29-050779453A20}"/>
                  </a:ext>
                </a:extLst>
              </p:cNvPr>
              <p:cNvSpPr/>
              <p:nvPr/>
            </p:nvSpPr>
            <p:spPr>
              <a:xfrm>
                <a:off x="11849100" y="7581900"/>
                <a:ext cx="279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27" y="21600"/>
                    </a:moveTo>
                    <a:lnTo>
                      <a:pt x="1473" y="21600"/>
                    </a:lnTo>
                    <a:cubicBezTo>
                      <a:pt x="660" y="21600"/>
                      <a:pt x="0" y="16763"/>
                      <a:pt x="0" y="10800"/>
                    </a:cubicBezTo>
                    <a:cubicBezTo>
                      <a:pt x="0" y="4838"/>
                      <a:pt x="660" y="0"/>
                      <a:pt x="1473" y="0"/>
                    </a:cubicBezTo>
                    <a:lnTo>
                      <a:pt x="20127" y="0"/>
                    </a:lnTo>
                    <a:cubicBezTo>
                      <a:pt x="20940" y="0"/>
                      <a:pt x="21600" y="4838"/>
                      <a:pt x="21600" y="10800"/>
                    </a:cubicBezTo>
                    <a:cubicBezTo>
                      <a:pt x="21600" y="16763"/>
                      <a:pt x="20940" y="21600"/>
                      <a:pt x="20127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</p:grp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27E4FB9-4689-4CA7-82BC-2323FC42B915}"/>
              </a:ext>
            </a:extLst>
          </p:cNvPr>
          <p:cNvGrpSpPr/>
          <p:nvPr/>
        </p:nvGrpSpPr>
        <p:grpSpPr>
          <a:xfrm>
            <a:off x="6344640" y="4455250"/>
            <a:ext cx="5381368" cy="903333"/>
            <a:chOff x="6344640" y="4455250"/>
            <a:chExt cx="5381368" cy="9033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4B46A3D5-1654-4DD4-B9C2-D57F8707103A}"/>
                    </a:ext>
                  </a:extLst>
                </p:cNvPr>
                <p:cNvSpPr txBox="1"/>
                <p:nvPr/>
              </p:nvSpPr>
              <p:spPr>
                <a:xfrm>
                  <a:off x="7477536" y="4563539"/>
                  <a:ext cx="4248472" cy="7624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r>
                    <a:rPr lang="en-US"/>
                    <a:t>If the difference 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/>
                    <a:t> is small enough and a given convergence barrier is reached, this process is terminated</a:t>
                  </a:r>
                  <a:endParaRPr lang="de-DE" sz="2400">
                    <a:solidFill>
                      <a:schemeClr val="tx1"/>
                    </a:solidFill>
                    <a:cs typeface="Calibri Light" panose="020F0302020204030204" pitchFamily="34" charset="0"/>
                  </a:endParaRPr>
                </a:p>
              </p:txBody>
            </p:sp>
          </mc:Choice>
          <mc:Fallback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4B46A3D5-1654-4DD4-B9C2-D57F87071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536" y="4563539"/>
                  <a:ext cx="4248472" cy="762429"/>
                </a:xfrm>
                <a:prstGeom prst="rect">
                  <a:avLst/>
                </a:prstGeom>
                <a:blipFill>
                  <a:blip r:embed="rId3"/>
                  <a:stretch>
                    <a:fillRect l="-3443" t="-14400" r="-3300" b="-224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84AB7554-189C-44D4-96C5-CF7AA8FF3F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4640" y="4455250"/>
              <a:ext cx="903339" cy="903333"/>
              <a:chOff x="11061699" y="6172199"/>
              <a:chExt cx="1866901" cy="1866889"/>
            </a:xfrm>
          </p:grpSpPr>
          <p:sp>
            <p:nvSpPr>
              <p:cNvPr id="64" name="Form">
                <a:extLst>
                  <a:ext uri="{FF2B5EF4-FFF2-40B4-BE49-F238E27FC236}">
                    <a16:creationId xmlns:a16="http://schemas.microsoft.com/office/drawing/2014/main" id="{2BAE9604-E69F-4F75-8348-72DF19AAA7F6}"/>
                  </a:ext>
                </a:extLst>
              </p:cNvPr>
              <p:cNvSpPr/>
              <p:nvPr/>
            </p:nvSpPr>
            <p:spPr>
              <a:xfrm>
                <a:off x="11061699" y="6172199"/>
                <a:ext cx="1866901" cy="1866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41"/>
                    </a:moveTo>
                    <a:cubicBezTo>
                      <a:pt x="5088" y="441"/>
                      <a:pt x="441" y="5088"/>
                      <a:pt x="441" y="10800"/>
                    </a:cubicBezTo>
                    <a:cubicBezTo>
                      <a:pt x="441" y="16512"/>
                      <a:pt x="5088" y="21159"/>
                      <a:pt x="10800" y="21159"/>
                    </a:cubicBezTo>
                    <a:cubicBezTo>
                      <a:pt x="16512" y="21159"/>
                      <a:pt x="21159" y="16512"/>
                      <a:pt x="21159" y="10800"/>
                    </a:cubicBezTo>
                    <a:cubicBezTo>
                      <a:pt x="21159" y="5088"/>
                      <a:pt x="16512" y="441"/>
                      <a:pt x="10800" y="441"/>
                    </a:cubicBezTo>
                    <a:close/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65" name="Form">
                <a:extLst>
                  <a:ext uri="{FF2B5EF4-FFF2-40B4-BE49-F238E27FC236}">
                    <a16:creationId xmlns:a16="http://schemas.microsoft.com/office/drawing/2014/main" id="{F23CFF54-47E8-42BA-A5B1-E75CC2AF2434}"/>
                  </a:ext>
                </a:extLst>
              </p:cNvPr>
              <p:cNvSpPr/>
              <p:nvPr/>
            </p:nvSpPr>
            <p:spPr>
              <a:xfrm>
                <a:off x="11976100" y="6845300"/>
                <a:ext cx="38100" cy="774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21362"/>
                      <a:pt x="0" y="21069"/>
                    </a:cubicBezTo>
                    <a:lnTo>
                      <a:pt x="0" y="531"/>
                    </a:lnTo>
                    <a:cubicBezTo>
                      <a:pt x="0" y="238"/>
                      <a:pt x="4838" y="0"/>
                      <a:pt x="10800" y="0"/>
                    </a:cubicBezTo>
                    <a:cubicBezTo>
                      <a:pt x="16763" y="0"/>
                      <a:pt x="21600" y="238"/>
                      <a:pt x="21600" y="531"/>
                    </a:cubicBezTo>
                    <a:lnTo>
                      <a:pt x="21600" y="21069"/>
                    </a:lnTo>
                    <a:cubicBezTo>
                      <a:pt x="21600" y="21362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66" name="Form">
                <a:extLst>
                  <a:ext uri="{FF2B5EF4-FFF2-40B4-BE49-F238E27FC236}">
                    <a16:creationId xmlns:a16="http://schemas.microsoft.com/office/drawing/2014/main" id="{04FD7469-A8E6-434D-B4A1-835EAA4DFB04}"/>
                  </a:ext>
                </a:extLst>
              </p:cNvPr>
              <p:cNvSpPr/>
              <p:nvPr/>
            </p:nvSpPr>
            <p:spPr>
              <a:xfrm>
                <a:off x="11976100" y="6604000"/>
                <a:ext cx="38100" cy="1143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8" y="21600"/>
                      <a:pt x="0" y="19989"/>
                      <a:pt x="0" y="18000"/>
                    </a:cubicBezTo>
                    <a:lnTo>
                      <a:pt x="0" y="3600"/>
                    </a:lnTo>
                    <a:cubicBezTo>
                      <a:pt x="0" y="1611"/>
                      <a:pt x="4838" y="0"/>
                      <a:pt x="10800" y="0"/>
                    </a:cubicBezTo>
                    <a:cubicBezTo>
                      <a:pt x="16763" y="0"/>
                      <a:pt x="21600" y="1611"/>
                      <a:pt x="21600" y="3600"/>
                    </a:cubicBezTo>
                    <a:lnTo>
                      <a:pt x="21600" y="18000"/>
                    </a:lnTo>
                    <a:cubicBezTo>
                      <a:pt x="21600" y="19989"/>
                      <a:pt x="16763" y="21600"/>
                      <a:pt x="108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67" name="Form">
                <a:extLst>
                  <a:ext uri="{FF2B5EF4-FFF2-40B4-BE49-F238E27FC236}">
                    <a16:creationId xmlns:a16="http://schemas.microsoft.com/office/drawing/2014/main" id="{C133782F-AE7F-4AB2-A57E-96D6A3F9CB7C}"/>
                  </a:ext>
                </a:extLst>
              </p:cNvPr>
              <p:cNvSpPr/>
              <p:nvPr/>
            </p:nvSpPr>
            <p:spPr>
              <a:xfrm>
                <a:off x="11849100" y="6832600"/>
                <a:ext cx="152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21600"/>
                    </a:moveTo>
                    <a:lnTo>
                      <a:pt x="2700" y="21600"/>
                    </a:lnTo>
                    <a:cubicBezTo>
                      <a:pt x="1209" y="21600"/>
                      <a:pt x="0" y="16766"/>
                      <a:pt x="0" y="10800"/>
                    </a:cubicBezTo>
                    <a:cubicBezTo>
                      <a:pt x="0" y="4834"/>
                      <a:pt x="1209" y="0"/>
                      <a:pt x="2700" y="0"/>
                    </a:cubicBezTo>
                    <a:lnTo>
                      <a:pt x="18900" y="0"/>
                    </a:lnTo>
                    <a:cubicBezTo>
                      <a:pt x="20391" y="0"/>
                      <a:pt x="21600" y="4834"/>
                      <a:pt x="21600" y="10800"/>
                    </a:cubicBezTo>
                    <a:cubicBezTo>
                      <a:pt x="21600" y="16766"/>
                      <a:pt x="20391" y="21600"/>
                      <a:pt x="18900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  <p:sp>
            <p:nvSpPr>
              <p:cNvPr id="68" name="Form">
                <a:extLst>
                  <a:ext uri="{FF2B5EF4-FFF2-40B4-BE49-F238E27FC236}">
                    <a16:creationId xmlns:a16="http://schemas.microsoft.com/office/drawing/2014/main" id="{68A9E8E2-9BA7-4E72-BA47-FA104924056A}"/>
                  </a:ext>
                </a:extLst>
              </p:cNvPr>
              <p:cNvSpPr/>
              <p:nvPr/>
            </p:nvSpPr>
            <p:spPr>
              <a:xfrm>
                <a:off x="11849100" y="7581900"/>
                <a:ext cx="279400" cy="38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127" y="21600"/>
                    </a:moveTo>
                    <a:lnTo>
                      <a:pt x="1473" y="21600"/>
                    </a:lnTo>
                    <a:cubicBezTo>
                      <a:pt x="660" y="21600"/>
                      <a:pt x="0" y="16763"/>
                      <a:pt x="0" y="10800"/>
                    </a:cubicBezTo>
                    <a:cubicBezTo>
                      <a:pt x="0" y="4838"/>
                      <a:pt x="660" y="0"/>
                      <a:pt x="1473" y="0"/>
                    </a:cubicBezTo>
                    <a:lnTo>
                      <a:pt x="20127" y="0"/>
                    </a:lnTo>
                    <a:cubicBezTo>
                      <a:pt x="20940" y="0"/>
                      <a:pt x="21600" y="4838"/>
                      <a:pt x="21600" y="10800"/>
                    </a:cubicBezTo>
                    <a:cubicBezTo>
                      <a:pt x="21600" y="16763"/>
                      <a:pt x="20940" y="21600"/>
                      <a:pt x="20127" y="21600"/>
                    </a:cubicBezTo>
                    <a:close/>
                  </a:path>
                </a:pathLst>
              </a:custGeom>
              <a:solidFill>
                <a:srgbClr val="231F24"/>
              </a:solidFill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452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029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201FFE-5E9E-4416-9E23-6A1E7A3E9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Contents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30D67C-01B8-424D-9666-1537D4AC36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  <a:p>
            <a:pPr marL="514338" indent="-514338">
              <a:buFont typeface="+mj-lt"/>
              <a:buAutoNum type="romanUcPeriod"/>
            </a:pPr>
            <a:endParaRPr lang="en-US"/>
          </a:p>
          <a:p>
            <a:pPr marL="514338" indent="-514338">
              <a:buFont typeface="+mj-lt"/>
              <a:buAutoNum type="romanUcPeriod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C9C7F-06F3-45E3-B42F-E1F05AD29213}"/>
              </a:ext>
            </a:extLst>
          </p:cNvPr>
          <p:cNvSpPr txBox="1"/>
          <p:nvPr/>
        </p:nvSpPr>
        <p:spPr>
          <a:xfrm>
            <a:off x="427840" y="1632857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US" sz="2400"/>
              <a:t>Theoretical</a:t>
            </a:r>
            <a:r>
              <a:rPr lang="de-DE" sz="2400"/>
              <a:t> Background | Black-Scholes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5C3D6-9C71-46A2-9BF7-2E5FA59F5EE2}"/>
              </a:ext>
            </a:extLst>
          </p:cNvPr>
          <p:cNvSpPr txBox="1"/>
          <p:nvPr/>
        </p:nvSpPr>
        <p:spPr>
          <a:xfrm>
            <a:off x="427840" y="2541815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US" sz="2400"/>
              <a:t>Theoretical</a:t>
            </a:r>
            <a:r>
              <a:rPr lang="de-DE" sz="2400"/>
              <a:t> Background | </a:t>
            </a:r>
            <a:r>
              <a:rPr lang="de-DE" sz="2400" err="1"/>
              <a:t>Greeks</a:t>
            </a:r>
            <a:endParaRPr lang="de-D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2A869-24D5-4780-9A0C-1B105FD48F64}"/>
              </a:ext>
            </a:extLst>
          </p:cNvPr>
          <p:cNvSpPr txBox="1"/>
          <p:nvPr/>
        </p:nvSpPr>
        <p:spPr>
          <a:xfrm>
            <a:off x="427840" y="3450772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 err="1"/>
              <a:t>Estimation</a:t>
            </a:r>
            <a:r>
              <a:rPr lang="de-DE" sz="2400"/>
              <a:t> </a:t>
            </a:r>
            <a:r>
              <a:rPr lang="de-DE" sz="2400" err="1"/>
              <a:t>Strategies</a:t>
            </a:r>
            <a:endParaRPr lang="de-D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216B9-2D27-42C7-80D6-3CD2E11B5EFE}"/>
              </a:ext>
            </a:extLst>
          </p:cNvPr>
          <p:cNvSpPr txBox="1"/>
          <p:nvPr/>
        </p:nvSpPr>
        <p:spPr>
          <a:xfrm>
            <a:off x="427840" y="4359729"/>
            <a:ext cx="11157357" cy="857915"/>
          </a:xfrm>
          <a:prstGeom prst="rect">
            <a:avLst/>
          </a:prstGeom>
          <a:solidFill>
            <a:srgbClr val="B5D1EC"/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de-DE" sz="2400"/>
              <a:t>Setting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EB4FE-3188-41AB-BAF8-6848AD0E133B}"/>
              </a:ext>
            </a:extLst>
          </p:cNvPr>
          <p:cNvSpPr txBox="1"/>
          <p:nvPr/>
        </p:nvSpPr>
        <p:spPr>
          <a:xfrm>
            <a:off x="427839" y="5268685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0901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AF0FE-EC98-4785-90DF-A76C959CE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Setting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D200-DBC5-4632-8E73-AF8554707D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036CD4-50BE-4764-9F1A-F399135F0F82}"/>
              </a:ext>
            </a:extLst>
          </p:cNvPr>
          <p:cNvGrpSpPr/>
          <p:nvPr/>
        </p:nvGrpSpPr>
        <p:grpSpPr>
          <a:xfrm>
            <a:off x="6369695" y="3201046"/>
            <a:ext cx="4536973" cy="1000384"/>
            <a:chOff x="2959257" y="6525085"/>
            <a:chExt cx="4536973" cy="1000384"/>
          </a:xfrm>
        </p:grpSpPr>
        <p:sp>
          <p:nvSpPr>
            <p:cNvPr id="58" name="Rechteck 49">
              <a:extLst>
                <a:ext uri="{FF2B5EF4-FFF2-40B4-BE49-F238E27FC236}">
                  <a16:creationId xmlns:a16="http://schemas.microsoft.com/office/drawing/2014/main" id="{C24F2B02-8FD3-47F1-81B4-BA2CB1DC0627}"/>
                </a:ext>
              </a:extLst>
            </p:cNvPr>
            <p:cNvSpPr/>
            <p:nvPr/>
          </p:nvSpPr>
          <p:spPr>
            <a:xfrm>
              <a:off x="3493424" y="6525085"/>
              <a:ext cx="4002806" cy="10003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1338"/>
              <a:r>
                <a:rPr lang="de-DE">
                  <a:solidFill>
                    <a:schemeClr val="tx1"/>
                  </a:solidFill>
                </a:rPr>
                <a:t>Strike </a:t>
              </a:r>
              <a:r>
                <a:rPr lang="de-DE" err="1">
                  <a:solidFill>
                    <a:schemeClr val="tx1"/>
                  </a:solidFill>
                </a:rPr>
                <a:t>of</a:t>
              </a:r>
              <a:r>
                <a:rPr lang="de-DE">
                  <a:solidFill>
                    <a:schemeClr val="tx1"/>
                  </a:solidFill>
                </a:rPr>
                <a:t> </a:t>
              </a:r>
              <a:r>
                <a:rPr lang="de-DE" err="1">
                  <a:solidFill>
                    <a:schemeClr val="tx1"/>
                  </a:solidFill>
                </a:rPr>
                <a:t>option</a:t>
              </a:r>
              <a:r>
                <a:rPr lang="de-DE">
                  <a:solidFill>
                    <a:schemeClr val="tx1"/>
                  </a:solidFill>
                </a:rPr>
                <a:t> </a:t>
              </a:r>
              <a:r>
                <a:rPr lang="de-DE" err="1">
                  <a:solidFill>
                    <a:schemeClr val="tx1"/>
                  </a:solidFill>
                </a:rPr>
                <a:t>is</a:t>
              </a:r>
              <a:r>
                <a:rPr lang="de-DE">
                  <a:solidFill>
                    <a:schemeClr val="tx1"/>
                  </a:solidFill>
                </a:rPr>
                <a:t> </a:t>
              </a:r>
              <a:r>
                <a:rPr lang="de-DE" err="1">
                  <a:solidFill>
                    <a:schemeClr val="tx1"/>
                  </a:solidFill>
                </a:rPr>
                <a:t>value</a:t>
              </a:r>
              <a:r>
                <a:rPr lang="de-DE">
                  <a:solidFill>
                    <a:schemeClr val="tx1"/>
                  </a:solidFill>
                </a:rPr>
                <a:t> </a:t>
              </a:r>
              <a:r>
                <a:rPr lang="de-DE" err="1">
                  <a:solidFill>
                    <a:schemeClr val="tx1"/>
                  </a:solidFill>
                </a:rPr>
                <a:t>of</a:t>
              </a:r>
              <a:r>
                <a:rPr lang="de-DE">
                  <a:solidFill>
                    <a:schemeClr val="tx1"/>
                  </a:solidFill>
                </a:rPr>
                <a:t> </a:t>
              </a:r>
              <a:r>
                <a:rPr lang="de-DE" err="1">
                  <a:solidFill>
                    <a:schemeClr val="tx1"/>
                  </a:solidFill>
                </a:rPr>
                <a:t>underlying</a:t>
              </a:r>
              <a:r>
                <a:rPr lang="de-DE">
                  <a:solidFill>
                    <a:schemeClr val="tx1"/>
                  </a:solidFill>
                </a:rPr>
                <a:t> at time </a:t>
              </a:r>
              <a:r>
                <a:rPr lang="de-DE" err="1">
                  <a:solidFill>
                    <a:schemeClr val="tx1"/>
                  </a:solidFill>
                </a:rPr>
                <a:t>of</a:t>
              </a:r>
              <a:r>
                <a:rPr lang="de-DE">
                  <a:solidFill>
                    <a:schemeClr val="tx1"/>
                  </a:solidFill>
                </a:rPr>
                <a:t> </a:t>
              </a:r>
              <a:r>
                <a:rPr lang="de-DE" err="1">
                  <a:solidFill>
                    <a:schemeClr val="tx1"/>
                  </a:solidFill>
                </a:rPr>
                <a:t>issue</a:t>
              </a:r>
              <a:r>
                <a:rPr lang="de-DE">
                  <a:solidFill>
                    <a:schemeClr val="tx1"/>
                  </a:solidFill>
                </a:rPr>
                <a:t> </a:t>
              </a:r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59" name="Ellipse 50">
              <a:extLst>
                <a:ext uri="{FF2B5EF4-FFF2-40B4-BE49-F238E27FC236}">
                  <a16:creationId xmlns:a16="http://schemas.microsoft.com/office/drawing/2014/main" id="{015070C4-78BE-48A3-9AC2-0F33CCBD967E}"/>
                </a:ext>
              </a:extLst>
            </p:cNvPr>
            <p:cNvSpPr/>
            <p:nvPr/>
          </p:nvSpPr>
          <p:spPr>
            <a:xfrm>
              <a:off x="2959257" y="6525085"/>
              <a:ext cx="1000384" cy="1000384"/>
            </a:xfrm>
            <a:prstGeom prst="ellipse">
              <a:avLst/>
            </a:prstGeom>
            <a:solidFill>
              <a:srgbClr val="B5D1E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grpSp>
          <p:nvGrpSpPr>
            <p:cNvPr id="17" name="Gruppieren 8">
              <a:extLst>
                <a:ext uri="{FF2B5EF4-FFF2-40B4-BE49-F238E27FC236}">
                  <a16:creationId xmlns:a16="http://schemas.microsoft.com/office/drawing/2014/main" id="{759E9E98-479C-4C55-8A1B-3F66ACC0C954}"/>
                </a:ext>
              </a:extLst>
            </p:cNvPr>
            <p:cNvGrpSpPr/>
            <p:nvPr/>
          </p:nvGrpSpPr>
          <p:grpSpPr>
            <a:xfrm>
              <a:off x="3147704" y="6845195"/>
              <a:ext cx="639113" cy="360164"/>
              <a:chOff x="6515091" y="4292593"/>
              <a:chExt cx="1149348" cy="647700"/>
            </a:xfrm>
            <a:solidFill>
              <a:schemeClr val="tx1"/>
            </a:solidFill>
          </p:grpSpPr>
          <p:sp>
            <p:nvSpPr>
              <p:cNvPr id="18" name="Form">
                <a:extLst>
                  <a:ext uri="{FF2B5EF4-FFF2-40B4-BE49-F238E27FC236}">
                    <a16:creationId xmlns:a16="http://schemas.microsoft.com/office/drawing/2014/main" id="{233DA7F2-8528-4689-ABF7-635A1CCE6D46}"/>
                  </a:ext>
                </a:extLst>
              </p:cNvPr>
              <p:cNvSpPr/>
              <p:nvPr/>
            </p:nvSpPr>
            <p:spPr>
              <a:xfrm>
                <a:off x="6515094" y="4406894"/>
                <a:ext cx="1041399" cy="5333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0" y="20057"/>
                    </a:moveTo>
                    <a:lnTo>
                      <a:pt x="20810" y="20057"/>
                    </a:lnTo>
                    <a:lnTo>
                      <a:pt x="20810" y="1543"/>
                    </a:lnTo>
                    <a:lnTo>
                      <a:pt x="790" y="1543"/>
                    </a:lnTo>
                    <a:cubicBezTo>
                      <a:pt x="790" y="1543"/>
                      <a:pt x="790" y="20057"/>
                      <a:pt x="790" y="20057"/>
                    </a:cubicBezTo>
                    <a:close/>
                    <a:moveTo>
                      <a:pt x="21205" y="21600"/>
                    </a:moveTo>
                    <a:lnTo>
                      <a:pt x="395" y="21600"/>
                    </a:lnTo>
                    <a:cubicBezTo>
                      <a:pt x="177" y="21600"/>
                      <a:pt x="0" y="21255"/>
                      <a:pt x="0" y="20829"/>
                    </a:cubicBezTo>
                    <a:lnTo>
                      <a:pt x="0" y="771"/>
                    </a:lnTo>
                    <a:cubicBezTo>
                      <a:pt x="0" y="345"/>
                      <a:pt x="177" y="0"/>
                      <a:pt x="395" y="0"/>
                    </a:cubicBezTo>
                    <a:lnTo>
                      <a:pt x="21205" y="0"/>
                    </a:lnTo>
                    <a:cubicBezTo>
                      <a:pt x="21423" y="0"/>
                      <a:pt x="21600" y="345"/>
                      <a:pt x="21600" y="771"/>
                    </a:cubicBezTo>
                    <a:lnTo>
                      <a:pt x="21600" y="20829"/>
                    </a:lnTo>
                    <a:cubicBezTo>
                      <a:pt x="21600" y="21255"/>
                      <a:pt x="21423" y="21600"/>
                      <a:pt x="212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600"/>
              </a:p>
            </p:txBody>
          </p:sp>
          <p:sp>
            <p:nvSpPr>
              <p:cNvPr id="19" name="Form">
                <a:extLst>
                  <a:ext uri="{FF2B5EF4-FFF2-40B4-BE49-F238E27FC236}">
                    <a16:creationId xmlns:a16="http://schemas.microsoft.com/office/drawing/2014/main" id="{7E0500AF-EFA6-4251-BD9F-A9A8195CF2D1}"/>
                  </a:ext>
                </a:extLst>
              </p:cNvPr>
              <p:cNvSpPr/>
              <p:nvPr/>
            </p:nvSpPr>
            <p:spPr>
              <a:xfrm>
                <a:off x="6603990" y="4292593"/>
                <a:ext cx="1060449" cy="5524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12" y="21600"/>
                    </a:moveTo>
                    <a:cubicBezTo>
                      <a:pt x="20998" y="21600"/>
                      <a:pt x="20824" y="21267"/>
                      <a:pt x="20824" y="20855"/>
                    </a:cubicBezTo>
                    <a:lnTo>
                      <a:pt x="20824" y="1490"/>
                    </a:lnTo>
                    <a:lnTo>
                      <a:pt x="388" y="1490"/>
                    </a:lnTo>
                    <a:cubicBezTo>
                      <a:pt x="174" y="1490"/>
                      <a:pt x="0" y="1156"/>
                      <a:pt x="0" y="745"/>
                    </a:cubicBezTo>
                    <a:cubicBezTo>
                      <a:pt x="0" y="333"/>
                      <a:pt x="174" y="0"/>
                      <a:pt x="388" y="0"/>
                    </a:cubicBezTo>
                    <a:lnTo>
                      <a:pt x="21212" y="0"/>
                    </a:lnTo>
                    <a:cubicBezTo>
                      <a:pt x="21426" y="0"/>
                      <a:pt x="21600" y="333"/>
                      <a:pt x="21600" y="745"/>
                    </a:cubicBezTo>
                    <a:lnTo>
                      <a:pt x="21600" y="20855"/>
                    </a:lnTo>
                    <a:cubicBezTo>
                      <a:pt x="21600" y="21267"/>
                      <a:pt x="21426" y="21600"/>
                      <a:pt x="21212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600"/>
              </a:p>
            </p:txBody>
          </p:sp>
          <p:sp>
            <p:nvSpPr>
              <p:cNvPr id="20" name="Form">
                <a:extLst>
                  <a:ext uri="{FF2B5EF4-FFF2-40B4-BE49-F238E27FC236}">
                    <a16:creationId xmlns:a16="http://schemas.microsoft.com/office/drawing/2014/main" id="{1393C48B-DE4D-4C33-8F3A-805A85B597A7}"/>
                  </a:ext>
                </a:extLst>
              </p:cNvPr>
              <p:cNvSpPr/>
              <p:nvPr/>
            </p:nvSpPr>
            <p:spPr>
              <a:xfrm>
                <a:off x="6883390" y="4521194"/>
                <a:ext cx="311938" cy="311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638"/>
                    </a:moveTo>
                    <a:cubicBezTo>
                      <a:pt x="6300" y="2638"/>
                      <a:pt x="2638" y="6300"/>
                      <a:pt x="2638" y="10800"/>
                    </a:cubicBezTo>
                    <a:cubicBezTo>
                      <a:pt x="2638" y="15300"/>
                      <a:pt x="6300" y="18962"/>
                      <a:pt x="10800" y="18962"/>
                    </a:cubicBezTo>
                    <a:cubicBezTo>
                      <a:pt x="15300" y="18962"/>
                      <a:pt x="18962" y="15300"/>
                      <a:pt x="18962" y="10800"/>
                    </a:cubicBezTo>
                    <a:cubicBezTo>
                      <a:pt x="18962" y="6300"/>
                      <a:pt x="15300" y="2638"/>
                      <a:pt x="10800" y="2638"/>
                    </a:cubicBezTo>
                    <a:close/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6" y="0"/>
                      <a:pt x="21600" y="4845"/>
                      <a:pt x="21600" y="10800"/>
                    </a:cubicBezTo>
                    <a:cubicBezTo>
                      <a:pt x="21600" y="16755"/>
                      <a:pt x="16756" y="21600"/>
                      <a:pt x="10800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600"/>
              </a:p>
            </p:txBody>
          </p:sp>
          <p:sp>
            <p:nvSpPr>
              <p:cNvPr id="21" name="Form">
                <a:extLst>
                  <a:ext uri="{FF2B5EF4-FFF2-40B4-BE49-F238E27FC236}">
                    <a16:creationId xmlns:a16="http://schemas.microsoft.com/office/drawing/2014/main" id="{903F5103-8BDE-4943-AADF-5FDA820AAA2C}"/>
                  </a:ext>
                </a:extLst>
              </p:cNvPr>
              <p:cNvSpPr/>
              <p:nvPr/>
            </p:nvSpPr>
            <p:spPr>
              <a:xfrm>
                <a:off x="7340587" y="4406896"/>
                <a:ext cx="211932" cy="211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58" y="21600"/>
                    </a:moveTo>
                    <a:cubicBezTo>
                      <a:pt x="8819" y="21600"/>
                      <a:pt x="0" y="12781"/>
                      <a:pt x="0" y="1942"/>
                    </a:cubicBezTo>
                    <a:cubicBezTo>
                      <a:pt x="0" y="869"/>
                      <a:pt x="870" y="0"/>
                      <a:pt x="1942" y="0"/>
                    </a:cubicBezTo>
                    <a:cubicBezTo>
                      <a:pt x="3013" y="0"/>
                      <a:pt x="3883" y="869"/>
                      <a:pt x="3883" y="1942"/>
                    </a:cubicBezTo>
                    <a:cubicBezTo>
                      <a:pt x="3883" y="10640"/>
                      <a:pt x="10959" y="17717"/>
                      <a:pt x="19658" y="17717"/>
                    </a:cubicBezTo>
                    <a:cubicBezTo>
                      <a:pt x="20730" y="17717"/>
                      <a:pt x="21600" y="18586"/>
                      <a:pt x="21600" y="19658"/>
                    </a:cubicBezTo>
                    <a:cubicBezTo>
                      <a:pt x="21600" y="20731"/>
                      <a:pt x="20730" y="21600"/>
                      <a:pt x="19658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600"/>
              </a:p>
            </p:txBody>
          </p:sp>
          <p:sp>
            <p:nvSpPr>
              <p:cNvPr id="22" name="Form">
                <a:extLst>
                  <a:ext uri="{FF2B5EF4-FFF2-40B4-BE49-F238E27FC236}">
                    <a16:creationId xmlns:a16="http://schemas.microsoft.com/office/drawing/2014/main" id="{35AA334F-A2BA-4555-B815-910EC5473009}"/>
                  </a:ext>
                </a:extLst>
              </p:cNvPr>
              <p:cNvSpPr/>
              <p:nvPr/>
            </p:nvSpPr>
            <p:spPr>
              <a:xfrm>
                <a:off x="6515091" y="4406899"/>
                <a:ext cx="211932" cy="211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2" y="21600"/>
                    </a:moveTo>
                    <a:cubicBezTo>
                      <a:pt x="869" y="21600"/>
                      <a:pt x="0" y="20731"/>
                      <a:pt x="0" y="19658"/>
                    </a:cubicBezTo>
                    <a:cubicBezTo>
                      <a:pt x="0" y="18586"/>
                      <a:pt x="869" y="17717"/>
                      <a:pt x="1942" y="17717"/>
                    </a:cubicBezTo>
                    <a:cubicBezTo>
                      <a:pt x="10640" y="17717"/>
                      <a:pt x="17717" y="10640"/>
                      <a:pt x="17717" y="1942"/>
                    </a:cubicBezTo>
                    <a:cubicBezTo>
                      <a:pt x="17717" y="869"/>
                      <a:pt x="18586" y="0"/>
                      <a:pt x="19658" y="0"/>
                    </a:cubicBezTo>
                    <a:cubicBezTo>
                      <a:pt x="20731" y="0"/>
                      <a:pt x="21600" y="869"/>
                      <a:pt x="21600" y="1942"/>
                    </a:cubicBezTo>
                    <a:cubicBezTo>
                      <a:pt x="21600" y="12781"/>
                      <a:pt x="12781" y="21600"/>
                      <a:pt x="1942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600"/>
              </a:p>
            </p:txBody>
          </p:sp>
          <p:sp>
            <p:nvSpPr>
              <p:cNvPr id="23" name="Form">
                <a:extLst>
                  <a:ext uri="{FF2B5EF4-FFF2-40B4-BE49-F238E27FC236}">
                    <a16:creationId xmlns:a16="http://schemas.microsoft.com/office/drawing/2014/main" id="{A0CF3142-DC19-4F50-BFDB-8D361034620A}"/>
                  </a:ext>
                </a:extLst>
              </p:cNvPr>
              <p:cNvSpPr/>
              <p:nvPr/>
            </p:nvSpPr>
            <p:spPr>
              <a:xfrm>
                <a:off x="7340589" y="4724407"/>
                <a:ext cx="211932" cy="211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2" y="21600"/>
                    </a:moveTo>
                    <a:cubicBezTo>
                      <a:pt x="870" y="21600"/>
                      <a:pt x="0" y="20731"/>
                      <a:pt x="0" y="19658"/>
                    </a:cubicBezTo>
                    <a:cubicBezTo>
                      <a:pt x="0" y="8819"/>
                      <a:pt x="8819" y="0"/>
                      <a:pt x="19658" y="0"/>
                    </a:cubicBezTo>
                    <a:cubicBezTo>
                      <a:pt x="20730" y="0"/>
                      <a:pt x="21600" y="869"/>
                      <a:pt x="21600" y="1942"/>
                    </a:cubicBezTo>
                    <a:cubicBezTo>
                      <a:pt x="21600" y="3014"/>
                      <a:pt x="20730" y="3883"/>
                      <a:pt x="19658" y="3883"/>
                    </a:cubicBezTo>
                    <a:cubicBezTo>
                      <a:pt x="10959" y="3883"/>
                      <a:pt x="3883" y="10960"/>
                      <a:pt x="3883" y="19658"/>
                    </a:cubicBezTo>
                    <a:cubicBezTo>
                      <a:pt x="3883" y="20731"/>
                      <a:pt x="3013" y="21600"/>
                      <a:pt x="1942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600"/>
              </a:p>
            </p:txBody>
          </p:sp>
          <p:sp>
            <p:nvSpPr>
              <p:cNvPr id="24" name="Form">
                <a:extLst>
                  <a:ext uri="{FF2B5EF4-FFF2-40B4-BE49-F238E27FC236}">
                    <a16:creationId xmlns:a16="http://schemas.microsoft.com/office/drawing/2014/main" id="{90C95D56-B046-4077-BCE6-7A326EF673AE}"/>
                  </a:ext>
                </a:extLst>
              </p:cNvPr>
              <p:cNvSpPr/>
              <p:nvPr/>
            </p:nvSpPr>
            <p:spPr>
              <a:xfrm>
                <a:off x="6515099" y="4724399"/>
                <a:ext cx="211932" cy="211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58" y="21600"/>
                    </a:moveTo>
                    <a:cubicBezTo>
                      <a:pt x="18586" y="21600"/>
                      <a:pt x="17717" y="20731"/>
                      <a:pt x="17717" y="19658"/>
                    </a:cubicBezTo>
                    <a:cubicBezTo>
                      <a:pt x="17717" y="10960"/>
                      <a:pt x="10640" y="3883"/>
                      <a:pt x="1942" y="3883"/>
                    </a:cubicBezTo>
                    <a:cubicBezTo>
                      <a:pt x="869" y="3883"/>
                      <a:pt x="0" y="3014"/>
                      <a:pt x="0" y="1942"/>
                    </a:cubicBezTo>
                    <a:cubicBezTo>
                      <a:pt x="0" y="869"/>
                      <a:pt x="869" y="0"/>
                      <a:pt x="1942" y="0"/>
                    </a:cubicBezTo>
                    <a:cubicBezTo>
                      <a:pt x="12781" y="0"/>
                      <a:pt x="21600" y="8819"/>
                      <a:pt x="21600" y="19658"/>
                    </a:cubicBezTo>
                    <a:cubicBezTo>
                      <a:pt x="21600" y="20731"/>
                      <a:pt x="20731" y="21600"/>
                      <a:pt x="19658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8435" tIns="18435" rIns="18435" bIns="1843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60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34A8683-4D1A-454C-8270-6A5A64217B99}"/>
              </a:ext>
            </a:extLst>
          </p:cNvPr>
          <p:cNvGrpSpPr/>
          <p:nvPr/>
        </p:nvGrpSpPr>
        <p:grpSpPr>
          <a:xfrm>
            <a:off x="1285336" y="1869701"/>
            <a:ext cx="4536970" cy="1000384"/>
            <a:chOff x="957857" y="1712945"/>
            <a:chExt cx="4536970" cy="1000384"/>
          </a:xfrm>
        </p:grpSpPr>
        <p:sp>
          <p:nvSpPr>
            <p:cNvPr id="54" name="Rechteck 45">
              <a:extLst>
                <a:ext uri="{FF2B5EF4-FFF2-40B4-BE49-F238E27FC236}">
                  <a16:creationId xmlns:a16="http://schemas.microsoft.com/office/drawing/2014/main" id="{11FB665B-B4F6-422E-9958-40497B78D628}"/>
                </a:ext>
              </a:extLst>
            </p:cNvPr>
            <p:cNvSpPr/>
            <p:nvPr/>
          </p:nvSpPr>
          <p:spPr>
            <a:xfrm>
              <a:off x="1492021" y="1712945"/>
              <a:ext cx="4002806" cy="10003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1338"/>
              <a:r>
                <a:rPr lang="de-DE" sz="1600" err="1">
                  <a:solidFill>
                    <a:schemeClr val="tx1"/>
                  </a:solidFill>
                </a:rPr>
                <a:t>Stockdata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of</a:t>
              </a:r>
              <a:r>
                <a:rPr lang="de-DE" sz="1600">
                  <a:solidFill>
                    <a:schemeClr val="tx1"/>
                  </a:solidFill>
                </a:rPr>
                <a:t> Apple Inc. 2010 – </a:t>
              </a:r>
              <a:r>
                <a:rPr lang="de-DE" sz="1600" err="1">
                  <a:solidFill>
                    <a:schemeClr val="tx1"/>
                  </a:solidFill>
                </a:rPr>
                <a:t>today</a:t>
              </a:r>
              <a:endParaRPr lang="de-DE" sz="1600">
                <a:solidFill>
                  <a:schemeClr val="tx1"/>
                </a:solidFill>
              </a:endParaRPr>
            </a:p>
            <a:p>
              <a:pPr marL="541338"/>
              <a:r>
                <a:rPr lang="de-DE" sz="1600" err="1">
                  <a:solidFill>
                    <a:schemeClr val="tx1"/>
                  </a:solidFill>
                </a:rPr>
                <a:t>Annualialized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volatility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based</a:t>
              </a:r>
              <a:r>
                <a:rPr lang="de-DE" sz="1600">
                  <a:solidFill>
                    <a:schemeClr val="tx1"/>
                  </a:solidFill>
                </a:rPr>
                <a:t> on </a:t>
              </a:r>
              <a:r>
                <a:rPr lang="de-DE" sz="1600" err="1">
                  <a:solidFill>
                    <a:schemeClr val="tx1"/>
                  </a:solidFill>
                </a:rPr>
                <a:t>previous</a:t>
              </a:r>
              <a:r>
                <a:rPr lang="de-DE" sz="1600">
                  <a:solidFill>
                    <a:schemeClr val="tx1"/>
                  </a:solidFill>
                </a:rPr>
                <a:t> 250 </a:t>
              </a:r>
              <a:r>
                <a:rPr lang="de-DE" sz="1600" err="1">
                  <a:solidFill>
                    <a:schemeClr val="tx1"/>
                  </a:solidFill>
                </a:rPr>
                <a:t>trading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days</a:t>
              </a:r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55" name="Ellipse 46">
              <a:extLst>
                <a:ext uri="{FF2B5EF4-FFF2-40B4-BE49-F238E27FC236}">
                  <a16:creationId xmlns:a16="http://schemas.microsoft.com/office/drawing/2014/main" id="{E7270EF4-A5A7-4AE2-9227-CFAA2C71767F}"/>
                </a:ext>
              </a:extLst>
            </p:cNvPr>
            <p:cNvSpPr/>
            <p:nvPr/>
          </p:nvSpPr>
          <p:spPr>
            <a:xfrm>
              <a:off x="957857" y="1712945"/>
              <a:ext cx="1000384" cy="1000384"/>
            </a:xfrm>
            <a:prstGeom prst="ellipse">
              <a:avLst/>
            </a:prstGeom>
            <a:solidFill>
              <a:srgbClr val="B5D1E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803E410A-9588-4749-9C3A-5C12CC2E8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045" y="1871239"/>
              <a:ext cx="505416" cy="599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BBC9D7-74B8-4A5C-8C92-052D042B2BB9}"/>
              </a:ext>
            </a:extLst>
          </p:cNvPr>
          <p:cNvGrpSpPr/>
          <p:nvPr/>
        </p:nvGrpSpPr>
        <p:grpSpPr>
          <a:xfrm>
            <a:off x="1285336" y="3208610"/>
            <a:ext cx="4536970" cy="1000384"/>
            <a:chOff x="2959257" y="5393719"/>
            <a:chExt cx="4536970" cy="1000384"/>
          </a:xfrm>
        </p:grpSpPr>
        <p:sp>
          <p:nvSpPr>
            <p:cNvPr id="56" name="Rechteck 47">
              <a:extLst>
                <a:ext uri="{FF2B5EF4-FFF2-40B4-BE49-F238E27FC236}">
                  <a16:creationId xmlns:a16="http://schemas.microsoft.com/office/drawing/2014/main" id="{9DA55622-6C09-4F9E-9DE7-45BB35CF7BFE}"/>
                </a:ext>
              </a:extLst>
            </p:cNvPr>
            <p:cNvSpPr/>
            <p:nvPr/>
          </p:nvSpPr>
          <p:spPr>
            <a:xfrm>
              <a:off x="3493421" y="5393719"/>
              <a:ext cx="4002806" cy="10003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1338"/>
              <a:r>
                <a:rPr lang="de-DE" sz="1600" err="1">
                  <a:solidFill>
                    <a:schemeClr val="tx1"/>
                  </a:solidFill>
                </a:rPr>
                <a:t>Retrieving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data</a:t>
              </a:r>
              <a:r>
                <a:rPr lang="de-DE" sz="1600">
                  <a:solidFill>
                    <a:schemeClr val="tx1"/>
                  </a:solidFill>
                </a:rPr>
                <a:t> via </a:t>
              </a:r>
              <a:r>
                <a:rPr lang="de-DE" sz="1600" err="1">
                  <a:solidFill>
                    <a:schemeClr val="tx1"/>
                  </a:solidFill>
                </a:rPr>
                <a:t>quantmod</a:t>
              </a:r>
              <a:r>
                <a:rPr lang="de-DE" sz="1600">
                  <a:solidFill>
                    <a:schemeClr val="tx1"/>
                  </a:solidFill>
                </a:rPr>
                <a:t> in R </a:t>
              </a:r>
              <a:r>
                <a:rPr lang="de-DE" sz="1600" err="1">
                  <a:solidFill>
                    <a:schemeClr val="tx1"/>
                  </a:solidFill>
                </a:rPr>
                <a:t>from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yahoo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finance</a:t>
              </a:r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57" name="Ellipse 48">
              <a:extLst>
                <a:ext uri="{FF2B5EF4-FFF2-40B4-BE49-F238E27FC236}">
                  <a16:creationId xmlns:a16="http://schemas.microsoft.com/office/drawing/2014/main" id="{0AAC8441-7699-4727-8CD7-0A717B3F6FFA}"/>
                </a:ext>
              </a:extLst>
            </p:cNvPr>
            <p:cNvSpPr/>
            <p:nvPr/>
          </p:nvSpPr>
          <p:spPr>
            <a:xfrm>
              <a:off x="2959257" y="5393719"/>
              <a:ext cx="1000384" cy="1000384"/>
            </a:xfrm>
            <a:prstGeom prst="ellipse">
              <a:avLst/>
            </a:prstGeom>
            <a:solidFill>
              <a:srgbClr val="B5D1E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4017DD83-23BF-4903-B59B-38BF7ABAC0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1" t="20517" r="9992" b="19646"/>
            <a:stretch/>
          </p:blipFill>
          <p:spPr bwMode="auto">
            <a:xfrm>
              <a:off x="3068789" y="5740250"/>
              <a:ext cx="780761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FF70AAF-B276-4F3B-8DD4-AB2C84735D83}"/>
              </a:ext>
            </a:extLst>
          </p:cNvPr>
          <p:cNvGrpSpPr/>
          <p:nvPr/>
        </p:nvGrpSpPr>
        <p:grpSpPr>
          <a:xfrm>
            <a:off x="6369695" y="1873705"/>
            <a:ext cx="4536971" cy="1000384"/>
            <a:chOff x="6369695" y="1716949"/>
            <a:chExt cx="4536971" cy="1000384"/>
          </a:xfrm>
        </p:grpSpPr>
        <p:sp>
          <p:nvSpPr>
            <p:cNvPr id="60" name="Rechteck 51">
              <a:extLst>
                <a:ext uri="{FF2B5EF4-FFF2-40B4-BE49-F238E27FC236}">
                  <a16:creationId xmlns:a16="http://schemas.microsoft.com/office/drawing/2014/main" id="{31602B21-8F87-4C76-A80A-8608583318C4}"/>
                </a:ext>
              </a:extLst>
            </p:cNvPr>
            <p:cNvSpPr/>
            <p:nvPr/>
          </p:nvSpPr>
          <p:spPr>
            <a:xfrm>
              <a:off x="6903860" y="1716949"/>
              <a:ext cx="4002806" cy="10003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1338"/>
              <a:r>
                <a:rPr lang="de-DE" sz="1600">
                  <a:solidFill>
                    <a:schemeClr val="tx1"/>
                  </a:solidFill>
                </a:rPr>
                <a:t> Chicago Board Options </a:t>
              </a:r>
              <a:r>
                <a:rPr lang="de-DE" sz="1600" err="1">
                  <a:solidFill>
                    <a:schemeClr val="tx1"/>
                  </a:solidFill>
                </a:rPr>
                <a:t>Exchange‘s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volatility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index</a:t>
              </a:r>
              <a:r>
                <a:rPr lang="de-DE" sz="1600">
                  <a:solidFill>
                    <a:schemeClr val="tx1"/>
                  </a:solidFill>
                </a:rPr>
                <a:t> </a:t>
              </a:r>
              <a:r>
                <a:rPr lang="de-DE" sz="1600" err="1">
                  <a:solidFill>
                    <a:schemeClr val="tx1"/>
                  </a:solidFill>
                </a:rPr>
                <a:t>of</a:t>
              </a:r>
              <a:r>
                <a:rPr lang="de-DE" sz="1600">
                  <a:solidFill>
                    <a:schemeClr val="tx1"/>
                  </a:solidFill>
                </a:rPr>
                <a:t> S&amp;P 500 VIX</a:t>
              </a:r>
            </a:p>
          </p:txBody>
        </p:sp>
        <p:sp>
          <p:nvSpPr>
            <p:cNvPr id="61" name="Ellipse 52">
              <a:extLst>
                <a:ext uri="{FF2B5EF4-FFF2-40B4-BE49-F238E27FC236}">
                  <a16:creationId xmlns:a16="http://schemas.microsoft.com/office/drawing/2014/main" id="{094F1574-8705-416A-9021-BDAD9B94D1E3}"/>
                </a:ext>
              </a:extLst>
            </p:cNvPr>
            <p:cNvSpPr/>
            <p:nvPr/>
          </p:nvSpPr>
          <p:spPr>
            <a:xfrm>
              <a:off x="6369695" y="1716949"/>
              <a:ext cx="1000384" cy="1000384"/>
            </a:xfrm>
            <a:prstGeom prst="ellipse">
              <a:avLst/>
            </a:prstGeom>
            <a:solidFill>
              <a:srgbClr val="B5D1E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pic>
          <p:nvPicPr>
            <p:cNvPr id="4106" name="Picture 10" descr="Cboe Global Markets - Wikipedia">
              <a:extLst>
                <a:ext uri="{FF2B5EF4-FFF2-40B4-BE49-F238E27FC236}">
                  <a16:creationId xmlns:a16="http://schemas.microsoft.com/office/drawing/2014/main" id="{E80728DC-AEAB-4EFE-8447-DFA602B91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235" y="2102254"/>
              <a:ext cx="674153" cy="229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Rechteck 49">
            <a:extLst>
              <a:ext uri="{FF2B5EF4-FFF2-40B4-BE49-F238E27FC236}">
                <a16:creationId xmlns:a16="http://schemas.microsoft.com/office/drawing/2014/main" id="{6161E013-40FC-45D5-BDA6-C45D011840B7}"/>
              </a:ext>
            </a:extLst>
          </p:cNvPr>
          <p:cNvSpPr/>
          <p:nvPr/>
        </p:nvSpPr>
        <p:spPr>
          <a:xfrm>
            <a:off x="1819503" y="4547519"/>
            <a:ext cx="4002806" cy="1000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1338"/>
            <a:r>
              <a:rPr lang="de-DE" sz="1600" err="1">
                <a:solidFill>
                  <a:schemeClr val="tx1"/>
                </a:solidFill>
              </a:rPr>
              <a:t>Riskfree</a:t>
            </a:r>
            <a:r>
              <a:rPr lang="de-DE" sz="1600">
                <a:solidFill>
                  <a:schemeClr val="tx1"/>
                </a:solidFill>
              </a:rPr>
              <a:t> rate </a:t>
            </a:r>
            <a:r>
              <a:rPr lang="de-DE" sz="1600" err="1">
                <a:solidFill>
                  <a:schemeClr val="tx1"/>
                </a:solidFill>
              </a:rPr>
              <a:t>is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assumed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to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be</a:t>
            </a:r>
            <a:r>
              <a:rPr lang="de-DE" sz="1600">
                <a:solidFill>
                  <a:schemeClr val="tx1"/>
                </a:solidFill>
              </a:rPr>
              <a:t> 1% flat</a:t>
            </a:r>
          </a:p>
        </p:txBody>
      </p:sp>
      <p:sp>
        <p:nvSpPr>
          <p:cNvPr id="63" name="Ellipse 50">
            <a:extLst>
              <a:ext uri="{FF2B5EF4-FFF2-40B4-BE49-F238E27FC236}">
                <a16:creationId xmlns:a16="http://schemas.microsoft.com/office/drawing/2014/main" id="{D4442555-E880-4F08-862E-3011F248AB75}"/>
              </a:ext>
            </a:extLst>
          </p:cNvPr>
          <p:cNvSpPr/>
          <p:nvPr/>
        </p:nvSpPr>
        <p:spPr>
          <a:xfrm>
            <a:off x="1285336" y="4547519"/>
            <a:ext cx="1000384" cy="1000384"/>
          </a:xfrm>
          <a:prstGeom prst="ellipse">
            <a:avLst/>
          </a:prstGeom>
          <a:solidFill>
            <a:srgbClr val="B5D1EC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80" name="Form">
            <a:extLst>
              <a:ext uri="{FF2B5EF4-FFF2-40B4-BE49-F238E27FC236}">
                <a16:creationId xmlns:a16="http://schemas.microsoft.com/office/drawing/2014/main" id="{8BDF8A73-472C-4EFE-A9AD-4F0764268C49}"/>
              </a:ext>
            </a:extLst>
          </p:cNvPr>
          <p:cNvSpPr/>
          <p:nvPr/>
        </p:nvSpPr>
        <p:spPr>
          <a:xfrm>
            <a:off x="1585466" y="4800543"/>
            <a:ext cx="399564" cy="494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63" y="6371"/>
                </a:moveTo>
                <a:cubicBezTo>
                  <a:pt x="20863" y="7401"/>
                  <a:pt x="19070" y="8448"/>
                  <a:pt x="16358" y="9081"/>
                </a:cubicBezTo>
                <a:lnTo>
                  <a:pt x="16358" y="6431"/>
                </a:lnTo>
                <a:cubicBezTo>
                  <a:pt x="18418" y="6039"/>
                  <a:pt x="20033" y="5436"/>
                  <a:pt x="20866" y="4716"/>
                </a:cubicBezTo>
                <a:cubicBezTo>
                  <a:pt x="20866" y="4716"/>
                  <a:pt x="20863" y="6365"/>
                  <a:pt x="20863" y="6371"/>
                </a:cubicBezTo>
                <a:close/>
                <a:moveTo>
                  <a:pt x="20861" y="10225"/>
                </a:moveTo>
                <a:cubicBezTo>
                  <a:pt x="20820" y="10984"/>
                  <a:pt x="19811" y="11745"/>
                  <a:pt x="18186" y="12338"/>
                </a:cubicBezTo>
                <a:lnTo>
                  <a:pt x="18186" y="9499"/>
                </a:lnTo>
                <a:cubicBezTo>
                  <a:pt x="18186" y="9466"/>
                  <a:pt x="18182" y="9433"/>
                  <a:pt x="18175" y="9402"/>
                </a:cubicBezTo>
                <a:cubicBezTo>
                  <a:pt x="19343" y="8995"/>
                  <a:pt x="20273" y="8488"/>
                  <a:pt x="20865" y="7904"/>
                </a:cubicBezTo>
                <a:cubicBezTo>
                  <a:pt x="20863" y="8949"/>
                  <a:pt x="20861" y="10126"/>
                  <a:pt x="20861" y="10225"/>
                </a:cubicBezTo>
                <a:close/>
                <a:moveTo>
                  <a:pt x="20859" y="14051"/>
                </a:moveTo>
                <a:cubicBezTo>
                  <a:pt x="20859" y="14993"/>
                  <a:pt x="19357" y="15942"/>
                  <a:pt x="17023" y="16577"/>
                </a:cubicBezTo>
                <a:lnTo>
                  <a:pt x="17023" y="13647"/>
                </a:lnTo>
                <a:cubicBezTo>
                  <a:pt x="17023" y="13608"/>
                  <a:pt x="17017" y="13570"/>
                  <a:pt x="17007" y="13533"/>
                </a:cubicBezTo>
                <a:cubicBezTo>
                  <a:pt x="18727" y="13094"/>
                  <a:pt x="20080" y="12469"/>
                  <a:pt x="20860" y="11711"/>
                </a:cubicBezTo>
                <a:cubicBezTo>
                  <a:pt x="20860" y="12831"/>
                  <a:pt x="20859" y="14048"/>
                  <a:pt x="20859" y="14051"/>
                </a:cubicBezTo>
                <a:close/>
                <a:moveTo>
                  <a:pt x="20859" y="17543"/>
                </a:moveTo>
                <a:cubicBezTo>
                  <a:pt x="20859" y="18404"/>
                  <a:pt x="19603" y="19271"/>
                  <a:pt x="17605" y="19899"/>
                </a:cubicBezTo>
                <a:lnTo>
                  <a:pt x="17605" y="17284"/>
                </a:lnTo>
                <a:cubicBezTo>
                  <a:pt x="17605" y="17269"/>
                  <a:pt x="17601" y="17255"/>
                  <a:pt x="17599" y="17240"/>
                </a:cubicBezTo>
                <a:cubicBezTo>
                  <a:pt x="19038" y="16814"/>
                  <a:pt x="20174" y="16250"/>
                  <a:pt x="20860" y="15580"/>
                </a:cubicBezTo>
                <a:cubicBezTo>
                  <a:pt x="20859" y="16549"/>
                  <a:pt x="20859" y="17540"/>
                  <a:pt x="20859" y="17543"/>
                </a:cubicBezTo>
                <a:close/>
                <a:moveTo>
                  <a:pt x="11335" y="20824"/>
                </a:moveTo>
                <a:lnTo>
                  <a:pt x="11335" y="18101"/>
                </a:lnTo>
                <a:cubicBezTo>
                  <a:pt x="13269" y="18069"/>
                  <a:pt x="15070" y="17856"/>
                  <a:pt x="16608" y="17501"/>
                </a:cubicBezTo>
                <a:lnTo>
                  <a:pt x="16608" y="20106"/>
                </a:lnTo>
                <a:cubicBezTo>
                  <a:pt x="16608" y="20129"/>
                  <a:pt x="16611" y="20152"/>
                  <a:pt x="16616" y="20175"/>
                </a:cubicBezTo>
                <a:cubicBezTo>
                  <a:pt x="15109" y="20546"/>
                  <a:pt x="13295" y="20789"/>
                  <a:pt x="11335" y="20825"/>
                </a:cubicBezTo>
                <a:cubicBezTo>
                  <a:pt x="11335" y="20825"/>
                  <a:pt x="11335" y="20824"/>
                  <a:pt x="11335" y="20824"/>
                </a:cubicBezTo>
                <a:close/>
                <a:moveTo>
                  <a:pt x="10754" y="17338"/>
                </a:moveTo>
                <a:lnTo>
                  <a:pt x="10754" y="14233"/>
                </a:lnTo>
                <a:cubicBezTo>
                  <a:pt x="10776" y="14233"/>
                  <a:pt x="10798" y="14234"/>
                  <a:pt x="10820" y="14234"/>
                </a:cubicBezTo>
                <a:cubicBezTo>
                  <a:pt x="12709" y="14234"/>
                  <a:pt x="14481" y="14061"/>
                  <a:pt x="16026" y="13753"/>
                </a:cubicBezTo>
                <a:lnTo>
                  <a:pt x="16026" y="16819"/>
                </a:lnTo>
                <a:cubicBezTo>
                  <a:pt x="14507" y="17142"/>
                  <a:pt x="12725" y="17338"/>
                  <a:pt x="10820" y="17338"/>
                </a:cubicBezTo>
                <a:cubicBezTo>
                  <a:pt x="10798" y="17338"/>
                  <a:pt x="10776" y="17338"/>
                  <a:pt x="10754" y="17338"/>
                </a:cubicBezTo>
                <a:close/>
                <a:moveTo>
                  <a:pt x="10338" y="20823"/>
                </a:moveTo>
                <a:cubicBezTo>
                  <a:pt x="8535" y="20790"/>
                  <a:pt x="6852" y="20574"/>
                  <a:pt x="5417" y="20244"/>
                </a:cubicBezTo>
                <a:lnTo>
                  <a:pt x="5417" y="17578"/>
                </a:lnTo>
                <a:cubicBezTo>
                  <a:pt x="6878" y="17890"/>
                  <a:pt x="8554" y="18074"/>
                  <a:pt x="10338" y="18103"/>
                </a:cubicBezTo>
                <a:cubicBezTo>
                  <a:pt x="10338" y="18103"/>
                  <a:pt x="10338" y="20823"/>
                  <a:pt x="10338" y="20823"/>
                </a:cubicBezTo>
                <a:close/>
                <a:moveTo>
                  <a:pt x="4835" y="16509"/>
                </a:moveTo>
                <a:lnTo>
                  <a:pt x="4835" y="13567"/>
                </a:lnTo>
                <a:cubicBezTo>
                  <a:pt x="6273" y="13922"/>
                  <a:pt x="7951" y="14148"/>
                  <a:pt x="9757" y="14213"/>
                </a:cubicBezTo>
                <a:lnTo>
                  <a:pt x="9757" y="17316"/>
                </a:lnTo>
                <a:cubicBezTo>
                  <a:pt x="7922" y="17242"/>
                  <a:pt x="6233" y="16979"/>
                  <a:pt x="4825" y="16606"/>
                </a:cubicBezTo>
                <a:cubicBezTo>
                  <a:pt x="4831" y="16575"/>
                  <a:pt x="4835" y="16542"/>
                  <a:pt x="4835" y="16509"/>
                </a:cubicBezTo>
                <a:close/>
                <a:moveTo>
                  <a:pt x="4420" y="17377"/>
                </a:moveTo>
                <a:lnTo>
                  <a:pt x="4420" y="19986"/>
                </a:lnTo>
                <a:cubicBezTo>
                  <a:pt x="2188" y="19338"/>
                  <a:pt x="761" y="18410"/>
                  <a:pt x="761" y="17556"/>
                </a:cubicBezTo>
                <a:cubicBezTo>
                  <a:pt x="761" y="17342"/>
                  <a:pt x="760" y="16345"/>
                  <a:pt x="759" y="15547"/>
                </a:cubicBezTo>
                <a:cubicBezTo>
                  <a:pt x="1514" y="16279"/>
                  <a:pt x="2799" y="16892"/>
                  <a:pt x="4424" y="17335"/>
                </a:cubicBezTo>
                <a:cubicBezTo>
                  <a:pt x="4423" y="17349"/>
                  <a:pt x="4420" y="17363"/>
                  <a:pt x="4420" y="17377"/>
                </a:cubicBezTo>
                <a:close/>
                <a:moveTo>
                  <a:pt x="3842" y="13288"/>
                </a:moveTo>
                <a:cubicBezTo>
                  <a:pt x="3841" y="13299"/>
                  <a:pt x="3838" y="13310"/>
                  <a:pt x="3838" y="13321"/>
                </a:cubicBezTo>
                <a:lnTo>
                  <a:pt x="3838" y="16312"/>
                </a:lnTo>
                <a:cubicBezTo>
                  <a:pt x="1944" y="15679"/>
                  <a:pt x="761" y="14842"/>
                  <a:pt x="761" y="14065"/>
                </a:cubicBezTo>
                <a:cubicBezTo>
                  <a:pt x="761" y="13885"/>
                  <a:pt x="760" y="12757"/>
                  <a:pt x="759" y="11666"/>
                </a:cubicBezTo>
                <a:cubicBezTo>
                  <a:pt x="1420" y="12310"/>
                  <a:pt x="2491" y="12862"/>
                  <a:pt x="3842" y="13288"/>
                </a:cubicBezTo>
                <a:close/>
                <a:moveTo>
                  <a:pt x="3174" y="5894"/>
                </a:moveTo>
                <a:lnTo>
                  <a:pt x="3174" y="8392"/>
                </a:lnTo>
                <a:cubicBezTo>
                  <a:pt x="1674" y="7788"/>
                  <a:pt x="765" y="7054"/>
                  <a:pt x="765" y="6373"/>
                </a:cubicBezTo>
                <a:cubicBezTo>
                  <a:pt x="765" y="5903"/>
                  <a:pt x="761" y="4709"/>
                  <a:pt x="761" y="4709"/>
                </a:cubicBezTo>
                <a:cubicBezTo>
                  <a:pt x="1304" y="5157"/>
                  <a:pt x="2135" y="5559"/>
                  <a:pt x="3174" y="5894"/>
                </a:cubicBezTo>
                <a:close/>
                <a:moveTo>
                  <a:pt x="5998" y="12888"/>
                </a:moveTo>
                <a:lnTo>
                  <a:pt x="5998" y="10060"/>
                </a:lnTo>
                <a:cubicBezTo>
                  <a:pt x="7451" y="10327"/>
                  <a:pt x="9088" y="10475"/>
                  <a:pt x="10818" y="10475"/>
                </a:cubicBezTo>
                <a:cubicBezTo>
                  <a:pt x="10852" y="10475"/>
                  <a:pt x="10885" y="10474"/>
                  <a:pt x="10920" y="10474"/>
                </a:cubicBezTo>
                <a:lnTo>
                  <a:pt x="10920" y="13451"/>
                </a:lnTo>
                <a:cubicBezTo>
                  <a:pt x="10920" y="13455"/>
                  <a:pt x="10921" y="13459"/>
                  <a:pt x="10921" y="13463"/>
                </a:cubicBezTo>
                <a:cubicBezTo>
                  <a:pt x="10889" y="13463"/>
                  <a:pt x="10858" y="13464"/>
                  <a:pt x="10826" y="13464"/>
                </a:cubicBezTo>
                <a:cubicBezTo>
                  <a:pt x="9072" y="13464"/>
                  <a:pt x="7421" y="13287"/>
                  <a:pt x="5982" y="12998"/>
                </a:cubicBezTo>
                <a:cubicBezTo>
                  <a:pt x="5992" y="12963"/>
                  <a:pt x="5998" y="12926"/>
                  <a:pt x="5998" y="12888"/>
                </a:cubicBezTo>
                <a:close/>
                <a:moveTo>
                  <a:pt x="4170" y="8746"/>
                </a:moveTo>
                <a:lnTo>
                  <a:pt x="4170" y="6179"/>
                </a:lnTo>
                <a:cubicBezTo>
                  <a:pt x="5574" y="6533"/>
                  <a:pt x="7256" y="6777"/>
                  <a:pt x="9092" y="6873"/>
                </a:cubicBezTo>
                <a:lnTo>
                  <a:pt x="9092" y="9621"/>
                </a:lnTo>
                <a:cubicBezTo>
                  <a:pt x="7227" y="9494"/>
                  <a:pt x="5535" y="9174"/>
                  <a:pt x="4170" y="8746"/>
                </a:cubicBezTo>
                <a:close/>
                <a:moveTo>
                  <a:pt x="766" y="7917"/>
                </a:moveTo>
                <a:cubicBezTo>
                  <a:pt x="1608" y="8732"/>
                  <a:pt x="3107" y="9399"/>
                  <a:pt x="5001" y="9848"/>
                </a:cubicBezTo>
                <a:lnTo>
                  <a:pt x="5001" y="12775"/>
                </a:lnTo>
                <a:cubicBezTo>
                  <a:pt x="2443" y="12125"/>
                  <a:pt x="767" y="11115"/>
                  <a:pt x="767" y="10190"/>
                </a:cubicBezTo>
                <a:cubicBezTo>
                  <a:pt x="767" y="10006"/>
                  <a:pt x="767" y="8932"/>
                  <a:pt x="766" y="7917"/>
                </a:cubicBezTo>
                <a:close/>
                <a:moveTo>
                  <a:pt x="15362" y="9287"/>
                </a:moveTo>
                <a:cubicBezTo>
                  <a:pt x="13998" y="9535"/>
                  <a:pt x="12456" y="9682"/>
                  <a:pt x="10824" y="9682"/>
                </a:cubicBezTo>
                <a:cubicBezTo>
                  <a:pt x="10576" y="9682"/>
                  <a:pt x="10332" y="9675"/>
                  <a:pt x="10089" y="9668"/>
                </a:cubicBezTo>
                <a:lnTo>
                  <a:pt x="10089" y="6909"/>
                </a:lnTo>
                <a:cubicBezTo>
                  <a:pt x="10330" y="6914"/>
                  <a:pt x="10572" y="6919"/>
                  <a:pt x="10818" y="6919"/>
                </a:cubicBezTo>
                <a:cubicBezTo>
                  <a:pt x="12433" y="6919"/>
                  <a:pt x="13974" y="6802"/>
                  <a:pt x="15362" y="6597"/>
                </a:cubicBezTo>
                <a:cubicBezTo>
                  <a:pt x="15362" y="6597"/>
                  <a:pt x="15362" y="9287"/>
                  <a:pt x="15362" y="9287"/>
                </a:cubicBezTo>
                <a:close/>
                <a:moveTo>
                  <a:pt x="17198" y="12655"/>
                </a:moveTo>
                <a:cubicBezTo>
                  <a:pt x="15728" y="13072"/>
                  <a:pt x="13909" y="13363"/>
                  <a:pt x="11917" y="13441"/>
                </a:cubicBezTo>
                <a:lnTo>
                  <a:pt x="11917" y="10453"/>
                </a:lnTo>
                <a:cubicBezTo>
                  <a:pt x="13877" y="10381"/>
                  <a:pt x="15680" y="10117"/>
                  <a:pt x="17189" y="9706"/>
                </a:cubicBezTo>
                <a:lnTo>
                  <a:pt x="17189" y="12576"/>
                </a:lnTo>
                <a:cubicBezTo>
                  <a:pt x="17189" y="12603"/>
                  <a:pt x="17193" y="12630"/>
                  <a:pt x="17198" y="12655"/>
                </a:cubicBezTo>
                <a:close/>
                <a:moveTo>
                  <a:pt x="10829" y="663"/>
                </a:moveTo>
                <a:cubicBezTo>
                  <a:pt x="15663" y="663"/>
                  <a:pt x="20853" y="2035"/>
                  <a:pt x="20853" y="3459"/>
                </a:cubicBezTo>
                <a:cubicBezTo>
                  <a:pt x="20853" y="4892"/>
                  <a:pt x="15431" y="6088"/>
                  <a:pt x="10918" y="6088"/>
                </a:cubicBezTo>
                <a:cubicBezTo>
                  <a:pt x="6353" y="6088"/>
                  <a:pt x="773" y="4815"/>
                  <a:pt x="773" y="3459"/>
                </a:cubicBezTo>
                <a:cubicBezTo>
                  <a:pt x="773" y="2016"/>
                  <a:pt x="5621" y="663"/>
                  <a:pt x="10829" y="663"/>
                </a:cubicBezTo>
                <a:close/>
                <a:moveTo>
                  <a:pt x="10814" y="0"/>
                </a:moveTo>
                <a:cubicBezTo>
                  <a:pt x="5025" y="0"/>
                  <a:pt x="265" y="1471"/>
                  <a:pt x="18" y="3309"/>
                </a:cubicBezTo>
                <a:cubicBezTo>
                  <a:pt x="8" y="3340"/>
                  <a:pt x="4" y="3372"/>
                  <a:pt x="4" y="3406"/>
                </a:cubicBezTo>
                <a:cubicBezTo>
                  <a:pt x="4" y="3406"/>
                  <a:pt x="0" y="17331"/>
                  <a:pt x="0" y="17489"/>
                </a:cubicBezTo>
                <a:cubicBezTo>
                  <a:pt x="0" y="19857"/>
                  <a:pt x="4867" y="21600"/>
                  <a:pt x="10814" y="21600"/>
                </a:cubicBezTo>
                <a:cubicBezTo>
                  <a:pt x="16657" y="21600"/>
                  <a:pt x="21429" y="19970"/>
                  <a:pt x="21593" y="17665"/>
                </a:cubicBezTo>
                <a:cubicBezTo>
                  <a:pt x="21596" y="17656"/>
                  <a:pt x="21600" y="3467"/>
                  <a:pt x="21600" y="3459"/>
                </a:cubicBezTo>
                <a:cubicBezTo>
                  <a:pt x="21600" y="1552"/>
                  <a:pt x="16761" y="0"/>
                  <a:pt x="10814" y="0"/>
                </a:cubicBezTo>
                <a:close/>
              </a:path>
            </a:pathLst>
          </a:custGeom>
          <a:solidFill>
            <a:srgbClr val="272724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82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201FFE-5E9E-4416-9E23-6A1E7A3E9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Contents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30D67C-01B8-424D-9666-1537D4AC36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  <a:p>
            <a:pPr marL="514338" indent="-514338">
              <a:buFont typeface="+mj-lt"/>
              <a:buAutoNum type="romanUcPeriod"/>
            </a:pPr>
            <a:endParaRPr lang="en-US"/>
          </a:p>
          <a:p>
            <a:pPr marL="514338" indent="-514338">
              <a:buFont typeface="+mj-lt"/>
              <a:buAutoNum type="romanUcPeriod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C9C7F-06F3-45E3-B42F-E1F05AD29213}"/>
              </a:ext>
            </a:extLst>
          </p:cNvPr>
          <p:cNvSpPr txBox="1"/>
          <p:nvPr/>
        </p:nvSpPr>
        <p:spPr>
          <a:xfrm>
            <a:off x="427840" y="1632857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US" sz="2400"/>
              <a:t>Theoretical</a:t>
            </a:r>
            <a:r>
              <a:rPr lang="de-DE" sz="2400"/>
              <a:t> Background | Black-Scholes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5C3D6-9C71-46A2-9BF7-2E5FA59F5EE2}"/>
              </a:ext>
            </a:extLst>
          </p:cNvPr>
          <p:cNvSpPr txBox="1"/>
          <p:nvPr/>
        </p:nvSpPr>
        <p:spPr>
          <a:xfrm>
            <a:off x="427840" y="2541815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US" sz="2400"/>
              <a:t>Theoretical</a:t>
            </a:r>
            <a:r>
              <a:rPr lang="de-DE" sz="2400"/>
              <a:t> Background | </a:t>
            </a:r>
            <a:r>
              <a:rPr lang="de-DE" sz="2400" err="1"/>
              <a:t>Greeks</a:t>
            </a:r>
            <a:endParaRPr lang="de-D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2A869-24D5-4780-9A0C-1B105FD48F64}"/>
              </a:ext>
            </a:extLst>
          </p:cNvPr>
          <p:cNvSpPr txBox="1"/>
          <p:nvPr/>
        </p:nvSpPr>
        <p:spPr>
          <a:xfrm>
            <a:off x="427840" y="3450772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 err="1"/>
              <a:t>Estimation</a:t>
            </a:r>
            <a:r>
              <a:rPr lang="de-DE" sz="2400"/>
              <a:t> </a:t>
            </a:r>
            <a:r>
              <a:rPr lang="de-DE" sz="2400" err="1"/>
              <a:t>Strategies</a:t>
            </a:r>
            <a:endParaRPr lang="de-D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216B9-2D27-42C7-80D6-3CD2E11B5EFE}"/>
              </a:ext>
            </a:extLst>
          </p:cNvPr>
          <p:cNvSpPr txBox="1"/>
          <p:nvPr/>
        </p:nvSpPr>
        <p:spPr>
          <a:xfrm>
            <a:off x="427840" y="4359729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/>
              <a:t>Setting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EB4FE-3188-41AB-BAF8-6848AD0E133B}"/>
              </a:ext>
            </a:extLst>
          </p:cNvPr>
          <p:cNvSpPr txBox="1"/>
          <p:nvPr/>
        </p:nvSpPr>
        <p:spPr>
          <a:xfrm>
            <a:off x="427839" y="5268685"/>
            <a:ext cx="11157357" cy="857915"/>
          </a:xfrm>
          <a:prstGeom prst="rect">
            <a:avLst/>
          </a:prstGeom>
          <a:solidFill>
            <a:srgbClr val="B5D1EC"/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de-DE" sz="240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23935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AF0FE-EC98-4785-90DF-A76C959CE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D200-DBC5-4632-8E73-AF8554707D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Annualized</a:t>
            </a:r>
            <a:r>
              <a:rPr lang="de-DE"/>
              <a:t> </a:t>
            </a:r>
            <a:r>
              <a:rPr lang="de-DE" err="1"/>
              <a:t>volatility</a:t>
            </a:r>
            <a:endParaRPr lang="de-DE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AAD8E70-1B0B-4A42-A517-FD564F5E3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00" y="1449000"/>
            <a:ext cx="8913599" cy="3960000"/>
          </a:xfrm>
          <a:prstGeom prst="rect">
            <a:avLst/>
          </a:prstGeom>
        </p:spPr>
      </p:pic>
      <p:grpSp>
        <p:nvGrpSpPr>
          <p:cNvPr id="7" name="Gruppieren 22">
            <a:extLst>
              <a:ext uri="{FF2B5EF4-FFF2-40B4-BE49-F238E27FC236}">
                <a16:creationId xmlns:a16="http://schemas.microsoft.com/office/drawing/2014/main" id="{D56EE424-440C-4DAB-B983-F39E2C9127E7}"/>
              </a:ext>
            </a:extLst>
          </p:cNvPr>
          <p:cNvGrpSpPr/>
          <p:nvPr/>
        </p:nvGrpSpPr>
        <p:grpSpPr>
          <a:xfrm>
            <a:off x="1026689" y="5409000"/>
            <a:ext cx="10206845" cy="921320"/>
            <a:chOff x="1026689" y="4560252"/>
            <a:chExt cx="10206845" cy="921320"/>
          </a:xfrm>
        </p:grpSpPr>
        <p:sp>
          <p:nvSpPr>
            <p:cNvPr id="8" name="Rechteck 19">
              <a:extLst>
                <a:ext uri="{FF2B5EF4-FFF2-40B4-BE49-F238E27FC236}">
                  <a16:creationId xmlns:a16="http://schemas.microsoft.com/office/drawing/2014/main" id="{9E91FB41-2AE6-4159-99E9-41AE8522CFEE}"/>
                </a:ext>
              </a:extLst>
            </p:cNvPr>
            <p:cNvSpPr/>
            <p:nvPr/>
          </p:nvSpPr>
          <p:spPr>
            <a:xfrm>
              <a:off x="1026689" y="4567088"/>
              <a:ext cx="10206845" cy="914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9" name="Pfeil: Chevron 20">
              <a:extLst>
                <a:ext uri="{FF2B5EF4-FFF2-40B4-BE49-F238E27FC236}">
                  <a16:creationId xmlns:a16="http://schemas.microsoft.com/office/drawing/2014/main" id="{425CAA04-6B2D-4348-929D-3EF0BAA4EBFE}"/>
                </a:ext>
              </a:extLst>
            </p:cNvPr>
            <p:cNvSpPr/>
            <p:nvPr/>
          </p:nvSpPr>
          <p:spPr>
            <a:xfrm>
              <a:off x="1211252" y="4805200"/>
              <a:ext cx="374915" cy="438259"/>
            </a:xfrm>
            <a:prstGeom prst="chevron">
              <a:avLst/>
            </a:prstGeom>
            <a:solidFill>
              <a:srgbClr val="B5D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10" name="Textfeld 21">
              <a:extLst>
                <a:ext uri="{FF2B5EF4-FFF2-40B4-BE49-F238E27FC236}">
                  <a16:creationId xmlns:a16="http://schemas.microsoft.com/office/drawing/2014/main" id="{293BD62C-EB3E-4855-AD61-6915119FAB5A}"/>
                </a:ext>
              </a:extLst>
            </p:cNvPr>
            <p:cNvSpPr txBox="1"/>
            <p:nvPr/>
          </p:nvSpPr>
          <p:spPr>
            <a:xfrm>
              <a:off x="1605609" y="4560252"/>
              <a:ext cx="9627925" cy="9144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l"/>
              <a:r>
                <a:rPr lang="de-DE" err="1"/>
                <a:t>Welch‘s</a:t>
              </a:r>
              <a:r>
                <a:rPr lang="de-DE"/>
                <a:t> T-test: </a:t>
              </a:r>
              <a:r>
                <a:rPr lang="de-DE" err="1"/>
                <a:t>significant</a:t>
              </a:r>
              <a:r>
                <a:rPr lang="de-DE"/>
                <a:t> </a:t>
              </a:r>
              <a:r>
                <a:rPr lang="de-DE" err="1"/>
                <a:t>difference</a:t>
              </a:r>
              <a:r>
                <a:rPr lang="de-DE"/>
                <a:t> in </a:t>
              </a:r>
              <a:r>
                <a:rPr lang="de-DE" err="1"/>
                <a:t>means</a:t>
              </a:r>
              <a:r>
                <a:rPr lang="de-DE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61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AF0FE-EC98-4785-90DF-A76C959CE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D200-DBC5-4632-8E73-AF8554707D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Vega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C65253-70CC-4722-A5CC-1ADAA8C7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98" y="1449000"/>
            <a:ext cx="8913604" cy="3960000"/>
          </a:xfrm>
          <a:prstGeom prst="rect">
            <a:avLst/>
          </a:prstGeom>
        </p:spPr>
      </p:pic>
      <p:grpSp>
        <p:nvGrpSpPr>
          <p:cNvPr id="6" name="Gruppieren 22">
            <a:extLst>
              <a:ext uri="{FF2B5EF4-FFF2-40B4-BE49-F238E27FC236}">
                <a16:creationId xmlns:a16="http://schemas.microsoft.com/office/drawing/2014/main" id="{73C7A2A5-4B14-464C-B016-21E7463FA106}"/>
              </a:ext>
            </a:extLst>
          </p:cNvPr>
          <p:cNvGrpSpPr/>
          <p:nvPr/>
        </p:nvGrpSpPr>
        <p:grpSpPr>
          <a:xfrm>
            <a:off x="1026689" y="5409000"/>
            <a:ext cx="10206845" cy="921320"/>
            <a:chOff x="1026689" y="4560252"/>
            <a:chExt cx="10206845" cy="921320"/>
          </a:xfrm>
        </p:grpSpPr>
        <p:sp>
          <p:nvSpPr>
            <p:cNvPr id="7" name="Rechteck 19">
              <a:extLst>
                <a:ext uri="{FF2B5EF4-FFF2-40B4-BE49-F238E27FC236}">
                  <a16:creationId xmlns:a16="http://schemas.microsoft.com/office/drawing/2014/main" id="{4092E864-D967-4A3A-A00A-7E77A1C3F5C0}"/>
                </a:ext>
              </a:extLst>
            </p:cNvPr>
            <p:cNvSpPr/>
            <p:nvPr/>
          </p:nvSpPr>
          <p:spPr>
            <a:xfrm>
              <a:off x="1026689" y="4567088"/>
              <a:ext cx="10206845" cy="914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8" name="Pfeil: Chevron 20">
              <a:extLst>
                <a:ext uri="{FF2B5EF4-FFF2-40B4-BE49-F238E27FC236}">
                  <a16:creationId xmlns:a16="http://schemas.microsoft.com/office/drawing/2014/main" id="{FE9BDC27-87E1-4612-A913-15E796B6B284}"/>
                </a:ext>
              </a:extLst>
            </p:cNvPr>
            <p:cNvSpPr/>
            <p:nvPr/>
          </p:nvSpPr>
          <p:spPr>
            <a:xfrm>
              <a:off x="1211252" y="4805200"/>
              <a:ext cx="374915" cy="438259"/>
            </a:xfrm>
            <a:prstGeom prst="chevron">
              <a:avLst/>
            </a:prstGeom>
            <a:solidFill>
              <a:srgbClr val="B5D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9" name="Textfeld 21">
              <a:extLst>
                <a:ext uri="{FF2B5EF4-FFF2-40B4-BE49-F238E27FC236}">
                  <a16:creationId xmlns:a16="http://schemas.microsoft.com/office/drawing/2014/main" id="{6ED417AB-2BE0-4738-A491-44ABA9F7F59B}"/>
                </a:ext>
              </a:extLst>
            </p:cNvPr>
            <p:cNvSpPr txBox="1"/>
            <p:nvPr/>
          </p:nvSpPr>
          <p:spPr>
            <a:xfrm>
              <a:off x="1605609" y="4560252"/>
              <a:ext cx="9627925" cy="9144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err="1"/>
                <a:t>Welch‘s</a:t>
              </a:r>
              <a:r>
                <a:rPr lang="de-DE"/>
                <a:t> T-test: </a:t>
              </a:r>
              <a:r>
                <a:rPr lang="de-DE" err="1"/>
                <a:t>significant</a:t>
              </a:r>
              <a:r>
                <a:rPr lang="de-DE"/>
                <a:t> </a:t>
              </a:r>
              <a:r>
                <a:rPr lang="de-DE" err="1"/>
                <a:t>difference</a:t>
              </a:r>
              <a:r>
                <a:rPr lang="de-DE"/>
                <a:t> in </a:t>
              </a:r>
              <a:r>
                <a:rPr lang="de-DE" err="1"/>
                <a:t>means</a:t>
              </a:r>
              <a:r>
                <a:rPr lang="de-DE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670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AF0FE-EC98-4785-90DF-A76C959CE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D200-DBC5-4632-8E73-AF8554707D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Black-Scholes </a:t>
            </a:r>
            <a:r>
              <a:rPr lang="de-DE" err="1"/>
              <a:t>prices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put</a:t>
            </a:r>
            <a:r>
              <a:rPr lang="de-DE"/>
              <a:t> </a:t>
            </a:r>
            <a:r>
              <a:rPr lang="de-DE" err="1"/>
              <a:t>option</a:t>
            </a:r>
            <a:endParaRPr lang="de-DE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0F5D2A6-1DA9-4169-86C5-4800F502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00" y="1449000"/>
            <a:ext cx="8913599" cy="3960000"/>
          </a:xfrm>
          <a:prstGeom prst="rect">
            <a:avLst/>
          </a:prstGeom>
        </p:spPr>
      </p:pic>
      <p:grpSp>
        <p:nvGrpSpPr>
          <p:cNvPr id="6" name="Gruppieren 22">
            <a:extLst>
              <a:ext uri="{FF2B5EF4-FFF2-40B4-BE49-F238E27FC236}">
                <a16:creationId xmlns:a16="http://schemas.microsoft.com/office/drawing/2014/main" id="{9627F9B0-AF7D-4F5F-BD8D-1D279795A1BB}"/>
              </a:ext>
            </a:extLst>
          </p:cNvPr>
          <p:cNvGrpSpPr/>
          <p:nvPr/>
        </p:nvGrpSpPr>
        <p:grpSpPr>
          <a:xfrm>
            <a:off x="1026689" y="5409000"/>
            <a:ext cx="10206845" cy="921320"/>
            <a:chOff x="1026689" y="4560252"/>
            <a:chExt cx="10206845" cy="921320"/>
          </a:xfrm>
        </p:grpSpPr>
        <p:sp>
          <p:nvSpPr>
            <p:cNvPr id="7" name="Rechteck 19">
              <a:extLst>
                <a:ext uri="{FF2B5EF4-FFF2-40B4-BE49-F238E27FC236}">
                  <a16:creationId xmlns:a16="http://schemas.microsoft.com/office/drawing/2014/main" id="{27AD8B4C-E42C-49EA-9C12-946F4C784166}"/>
                </a:ext>
              </a:extLst>
            </p:cNvPr>
            <p:cNvSpPr/>
            <p:nvPr/>
          </p:nvSpPr>
          <p:spPr>
            <a:xfrm>
              <a:off x="1026689" y="4567088"/>
              <a:ext cx="10206845" cy="914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8" name="Pfeil: Chevron 20">
              <a:extLst>
                <a:ext uri="{FF2B5EF4-FFF2-40B4-BE49-F238E27FC236}">
                  <a16:creationId xmlns:a16="http://schemas.microsoft.com/office/drawing/2014/main" id="{9C35793B-8608-4171-AC11-D2602ABAC7AC}"/>
                </a:ext>
              </a:extLst>
            </p:cNvPr>
            <p:cNvSpPr/>
            <p:nvPr/>
          </p:nvSpPr>
          <p:spPr>
            <a:xfrm>
              <a:off x="1211252" y="4805200"/>
              <a:ext cx="374915" cy="438259"/>
            </a:xfrm>
            <a:prstGeom prst="chevron">
              <a:avLst/>
            </a:prstGeom>
            <a:solidFill>
              <a:srgbClr val="B5D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9" name="Textfeld 21">
              <a:extLst>
                <a:ext uri="{FF2B5EF4-FFF2-40B4-BE49-F238E27FC236}">
                  <a16:creationId xmlns:a16="http://schemas.microsoft.com/office/drawing/2014/main" id="{866EDF89-80D9-4845-9D5A-645696D9E77E}"/>
                </a:ext>
              </a:extLst>
            </p:cNvPr>
            <p:cNvSpPr txBox="1"/>
            <p:nvPr/>
          </p:nvSpPr>
          <p:spPr>
            <a:xfrm>
              <a:off x="1605609" y="4560252"/>
              <a:ext cx="9627925" cy="9144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err="1"/>
                <a:t>Welch‘s</a:t>
              </a:r>
              <a:r>
                <a:rPr lang="de-DE"/>
                <a:t> T-test: </a:t>
              </a:r>
              <a:r>
                <a:rPr lang="de-DE" err="1"/>
                <a:t>significant</a:t>
              </a:r>
              <a:r>
                <a:rPr lang="de-DE"/>
                <a:t> </a:t>
              </a:r>
              <a:r>
                <a:rPr lang="de-DE" err="1"/>
                <a:t>difference</a:t>
              </a:r>
              <a:r>
                <a:rPr lang="de-DE"/>
                <a:t> in </a:t>
              </a:r>
              <a:r>
                <a:rPr lang="de-DE" err="1"/>
                <a:t>means</a:t>
              </a:r>
              <a:r>
                <a:rPr lang="de-DE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6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201FFE-5E9E-4416-9E23-6A1E7A3E9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Contents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30D67C-01B8-424D-9666-1537D4AC36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  <a:p>
            <a:pPr marL="514338" indent="-514338">
              <a:buFont typeface="+mj-lt"/>
              <a:buAutoNum type="romanUcPeriod"/>
            </a:pPr>
            <a:endParaRPr lang="en-US"/>
          </a:p>
          <a:p>
            <a:pPr marL="514338" indent="-514338">
              <a:buFont typeface="+mj-lt"/>
              <a:buAutoNum type="romanUcPeriod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C9C7F-06F3-45E3-B42F-E1F05AD29213}"/>
              </a:ext>
            </a:extLst>
          </p:cNvPr>
          <p:cNvSpPr txBox="1"/>
          <p:nvPr/>
        </p:nvSpPr>
        <p:spPr>
          <a:xfrm>
            <a:off x="427840" y="1632857"/>
            <a:ext cx="11157357" cy="857915"/>
          </a:xfrm>
          <a:prstGeom prst="rect">
            <a:avLst/>
          </a:prstGeom>
          <a:solidFill>
            <a:srgbClr val="B5D1EC"/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sz="2400"/>
              <a:t>Theoretical</a:t>
            </a:r>
            <a:r>
              <a:rPr lang="de-DE" sz="2400"/>
              <a:t> Background | Black-Scholes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5C3D6-9C71-46A2-9BF7-2E5FA59F5EE2}"/>
              </a:ext>
            </a:extLst>
          </p:cNvPr>
          <p:cNvSpPr txBox="1"/>
          <p:nvPr/>
        </p:nvSpPr>
        <p:spPr>
          <a:xfrm>
            <a:off x="427840" y="2541815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US" sz="2400"/>
              <a:t>Theoretical</a:t>
            </a:r>
            <a:r>
              <a:rPr lang="de-DE" sz="2400"/>
              <a:t> Background | </a:t>
            </a:r>
            <a:r>
              <a:rPr lang="de-DE" sz="2400" err="1"/>
              <a:t>Greeks</a:t>
            </a:r>
            <a:endParaRPr lang="de-D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2A869-24D5-4780-9A0C-1B105FD48F64}"/>
              </a:ext>
            </a:extLst>
          </p:cNvPr>
          <p:cNvSpPr txBox="1"/>
          <p:nvPr/>
        </p:nvSpPr>
        <p:spPr>
          <a:xfrm>
            <a:off x="427840" y="3450772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 err="1"/>
              <a:t>Estimation</a:t>
            </a:r>
            <a:r>
              <a:rPr lang="de-DE" sz="2400"/>
              <a:t> </a:t>
            </a:r>
            <a:r>
              <a:rPr lang="de-DE" sz="2400" err="1"/>
              <a:t>Strategies</a:t>
            </a:r>
            <a:endParaRPr lang="de-D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216B9-2D27-42C7-80D6-3CD2E11B5EFE}"/>
              </a:ext>
            </a:extLst>
          </p:cNvPr>
          <p:cNvSpPr txBox="1"/>
          <p:nvPr/>
        </p:nvSpPr>
        <p:spPr>
          <a:xfrm>
            <a:off x="427840" y="4359729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/>
              <a:t>Setting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EB4FE-3188-41AB-BAF8-6848AD0E133B}"/>
              </a:ext>
            </a:extLst>
          </p:cNvPr>
          <p:cNvSpPr txBox="1"/>
          <p:nvPr/>
        </p:nvSpPr>
        <p:spPr>
          <a:xfrm>
            <a:off x="427839" y="5268685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227917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AF0FE-EC98-4785-90DF-A76C959CE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D200-DBC5-4632-8E73-AF8554707D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Black-Scholes </a:t>
            </a:r>
            <a:r>
              <a:rPr lang="de-DE" err="1"/>
              <a:t>prices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call</a:t>
            </a:r>
            <a:r>
              <a:rPr lang="de-DE"/>
              <a:t> </a:t>
            </a:r>
            <a:r>
              <a:rPr lang="de-DE" err="1"/>
              <a:t>option</a:t>
            </a:r>
            <a:endParaRPr lang="de-DE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7CC75BC-65CE-4E52-8E37-C199D58C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98" y="1449000"/>
            <a:ext cx="8913604" cy="3960000"/>
          </a:xfrm>
          <a:prstGeom prst="rect">
            <a:avLst/>
          </a:prstGeom>
        </p:spPr>
      </p:pic>
      <p:grpSp>
        <p:nvGrpSpPr>
          <p:cNvPr id="6" name="Gruppieren 22">
            <a:extLst>
              <a:ext uri="{FF2B5EF4-FFF2-40B4-BE49-F238E27FC236}">
                <a16:creationId xmlns:a16="http://schemas.microsoft.com/office/drawing/2014/main" id="{F1357327-7C8B-406F-8381-F5D45A5E3311}"/>
              </a:ext>
            </a:extLst>
          </p:cNvPr>
          <p:cNvGrpSpPr/>
          <p:nvPr/>
        </p:nvGrpSpPr>
        <p:grpSpPr>
          <a:xfrm>
            <a:off x="1026689" y="5409000"/>
            <a:ext cx="10206845" cy="921320"/>
            <a:chOff x="1026689" y="4560252"/>
            <a:chExt cx="10206845" cy="921320"/>
          </a:xfrm>
        </p:grpSpPr>
        <p:sp>
          <p:nvSpPr>
            <p:cNvPr id="7" name="Rechteck 19">
              <a:extLst>
                <a:ext uri="{FF2B5EF4-FFF2-40B4-BE49-F238E27FC236}">
                  <a16:creationId xmlns:a16="http://schemas.microsoft.com/office/drawing/2014/main" id="{4E96BC32-1E33-4725-9196-76645612DB25}"/>
                </a:ext>
              </a:extLst>
            </p:cNvPr>
            <p:cNvSpPr/>
            <p:nvPr/>
          </p:nvSpPr>
          <p:spPr>
            <a:xfrm>
              <a:off x="1026689" y="4567088"/>
              <a:ext cx="10206845" cy="914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8" name="Pfeil: Chevron 20">
              <a:extLst>
                <a:ext uri="{FF2B5EF4-FFF2-40B4-BE49-F238E27FC236}">
                  <a16:creationId xmlns:a16="http://schemas.microsoft.com/office/drawing/2014/main" id="{1E5EE24A-BDDB-47DC-9BE2-2005A5D12F75}"/>
                </a:ext>
              </a:extLst>
            </p:cNvPr>
            <p:cNvSpPr/>
            <p:nvPr/>
          </p:nvSpPr>
          <p:spPr>
            <a:xfrm>
              <a:off x="1211252" y="4805200"/>
              <a:ext cx="374915" cy="438259"/>
            </a:xfrm>
            <a:prstGeom prst="chevron">
              <a:avLst/>
            </a:prstGeom>
            <a:solidFill>
              <a:srgbClr val="B5D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9" name="Textfeld 21">
              <a:extLst>
                <a:ext uri="{FF2B5EF4-FFF2-40B4-BE49-F238E27FC236}">
                  <a16:creationId xmlns:a16="http://schemas.microsoft.com/office/drawing/2014/main" id="{278DF658-B9AF-4EBF-9017-5F6737AC9E0F}"/>
                </a:ext>
              </a:extLst>
            </p:cNvPr>
            <p:cNvSpPr txBox="1"/>
            <p:nvPr/>
          </p:nvSpPr>
          <p:spPr>
            <a:xfrm>
              <a:off x="1605609" y="4560252"/>
              <a:ext cx="9627925" cy="9144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/>
                <a:t>T-test: NO </a:t>
              </a:r>
              <a:r>
                <a:rPr lang="de-DE" err="1"/>
                <a:t>significant</a:t>
              </a:r>
              <a:r>
                <a:rPr lang="de-DE"/>
                <a:t> </a:t>
              </a:r>
              <a:r>
                <a:rPr lang="de-DE" err="1"/>
                <a:t>difference</a:t>
              </a:r>
              <a:r>
                <a:rPr lang="de-DE"/>
                <a:t> in </a:t>
              </a:r>
              <a:r>
                <a:rPr lang="de-DE" err="1"/>
                <a:t>means</a:t>
              </a:r>
              <a:r>
                <a:rPr lang="de-DE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90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E39FA2-EEB5-4294-A618-69076D180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E2FA1-6C1C-45A9-8A3B-F4F6820B8C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Black-Scholes pricing 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conspicuousness</a:t>
            </a:r>
            <a:r>
              <a:rPr lang="de-DE"/>
              <a:t>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D4582B8-D697-4CD9-9A36-CB60AC586653}"/>
              </a:ext>
            </a:extLst>
          </p:cNvPr>
          <p:cNvGrpSpPr/>
          <p:nvPr/>
        </p:nvGrpSpPr>
        <p:grpSpPr>
          <a:xfrm>
            <a:off x="1452375" y="1710607"/>
            <a:ext cx="2524190" cy="4271237"/>
            <a:chOff x="1572545" y="1636265"/>
            <a:chExt cx="2524190" cy="4271237"/>
          </a:xfrm>
        </p:grpSpPr>
        <p:grpSp>
          <p:nvGrpSpPr>
            <p:cNvPr id="9" name="Gruppieren 3">
              <a:extLst>
                <a:ext uri="{FF2B5EF4-FFF2-40B4-BE49-F238E27FC236}">
                  <a16:creationId xmlns:a16="http://schemas.microsoft.com/office/drawing/2014/main" id="{69AF077B-A7F8-4607-B526-82D3D8CF4A90}"/>
                </a:ext>
              </a:extLst>
            </p:cNvPr>
            <p:cNvGrpSpPr/>
            <p:nvPr/>
          </p:nvGrpSpPr>
          <p:grpSpPr>
            <a:xfrm>
              <a:off x="1572545" y="2403641"/>
              <a:ext cx="2524190" cy="3503861"/>
              <a:chOff x="771179" y="2588964"/>
              <a:chExt cx="3240002" cy="3503861"/>
            </a:xfrm>
          </p:grpSpPr>
          <p:sp>
            <p:nvSpPr>
              <p:cNvPr id="10" name="Rechteck 15">
                <a:extLst>
                  <a:ext uri="{FF2B5EF4-FFF2-40B4-BE49-F238E27FC236}">
                    <a16:creationId xmlns:a16="http://schemas.microsoft.com/office/drawing/2014/main" id="{5BED1E62-8FF7-4547-B3B1-7257AC55B05C}"/>
                  </a:ext>
                </a:extLst>
              </p:cNvPr>
              <p:cNvSpPr/>
              <p:nvPr/>
            </p:nvSpPr>
            <p:spPr>
              <a:xfrm>
                <a:off x="771179" y="3095738"/>
                <a:ext cx="3239999" cy="29970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Rechteck 9">
                <a:extLst>
                  <a:ext uri="{FF2B5EF4-FFF2-40B4-BE49-F238E27FC236}">
                    <a16:creationId xmlns:a16="http://schemas.microsoft.com/office/drawing/2014/main" id="{108894A2-897C-469A-B624-57846E65CE78}"/>
                  </a:ext>
                </a:extLst>
              </p:cNvPr>
              <p:cNvSpPr/>
              <p:nvPr/>
            </p:nvSpPr>
            <p:spPr>
              <a:xfrm>
                <a:off x="771182" y="2588964"/>
                <a:ext cx="3239999" cy="506775"/>
              </a:xfrm>
              <a:prstGeom prst="rect">
                <a:avLst/>
              </a:prstGeom>
              <a:solidFill>
                <a:schemeClr val="accent3"/>
              </a:solidFill>
              <a:ln w="381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altLang="de-DE" err="1">
                    <a:solidFill>
                      <a:srgbClr val="222222"/>
                    </a:solidFill>
                    <a:latin typeface="inherit"/>
                  </a:rPr>
                  <a:t>C</a:t>
                </a:r>
                <a:r>
                  <a:rPr kumimoji="0" lang="de-DE" altLang="de-DE" sz="1800" b="0" i="0" u="none" strike="noStrike" cap="none" normalizeH="0" baseline="0" err="1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inherit"/>
                  </a:rPr>
                  <a:t>onspicuousness</a:t>
                </a: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Textfeld 10">
                <a:extLst>
                  <a:ext uri="{FF2B5EF4-FFF2-40B4-BE49-F238E27FC236}">
                    <a16:creationId xmlns:a16="http://schemas.microsoft.com/office/drawing/2014/main" id="{9D31C51D-91D0-42A8-8344-B7BF4E737C28}"/>
                  </a:ext>
                </a:extLst>
              </p:cNvPr>
              <p:cNvSpPr txBox="1"/>
              <p:nvPr/>
            </p:nvSpPr>
            <p:spPr>
              <a:xfrm>
                <a:off x="771183" y="3095739"/>
                <a:ext cx="3239998" cy="2997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marL="180975" indent="-180975" algn="l">
                  <a:lnSpc>
                    <a:spcPct val="120000"/>
                  </a:lnSpc>
                  <a:spcBef>
                    <a:spcPts val="600"/>
                  </a:spcBef>
                  <a:buClr>
                    <a:srgbClr val="B5D1EC"/>
                  </a:buClr>
                  <a:buFont typeface="Wingdings" panose="05000000000000000000" pitchFamily="2" charset="2"/>
                  <a:buChar char="§"/>
                </a:pPr>
                <a:r>
                  <a:rPr lang="de-DE"/>
                  <a:t>Put </a:t>
                </a:r>
                <a:r>
                  <a:rPr lang="de-DE" err="1"/>
                  <a:t>prices</a:t>
                </a:r>
                <a:r>
                  <a:rPr lang="de-DE"/>
                  <a:t> </a:t>
                </a:r>
                <a:r>
                  <a:rPr lang="de-DE" err="1"/>
                  <a:t>are</a:t>
                </a:r>
                <a:r>
                  <a:rPr lang="de-DE"/>
                  <a:t> </a:t>
                </a:r>
                <a:r>
                  <a:rPr lang="de-DE" err="1"/>
                  <a:t>significantally</a:t>
                </a:r>
                <a:r>
                  <a:rPr lang="de-DE"/>
                  <a:t> different</a:t>
                </a:r>
              </a:p>
              <a:p>
                <a:pPr marL="180975" indent="-180975" algn="l">
                  <a:lnSpc>
                    <a:spcPct val="120000"/>
                  </a:lnSpc>
                  <a:spcBef>
                    <a:spcPts val="600"/>
                  </a:spcBef>
                  <a:buClr>
                    <a:srgbClr val="B5D1EC"/>
                  </a:buClr>
                  <a:buFont typeface="Wingdings" panose="05000000000000000000" pitchFamily="2" charset="2"/>
                  <a:buChar char="§"/>
                </a:pPr>
                <a:r>
                  <a:rPr lang="de-DE"/>
                  <a:t>Call </a:t>
                </a:r>
                <a:r>
                  <a:rPr lang="de-DE" err="1"/>
                  <a:t>prices</a:t>
                </a:r>
                <a:r>
                  <a:rPr lang="de-DE"/>
                  <a:t> </a:t>
                </a:r>
                <a:r>
                  <a:rPr lang="de-DE" err="1"/>
                  <a:t>are</a:t>
                </a:r>
                <a:r>
                  <a:rPr lang="de-DE"/>
                  <a:t> NOT</a:t>
                </a:r>
              </a:p>
              <a:p>
                <a:pPr marL="180975" indent="-180975" algn="l">
                  <a:buClr>
                    <a:srgbClr val="B5D1EC"/>
                  </a:buClr>
                  <a:buFont typeface="Wingdings" panose="05000000000000000000" pitchFamily="2" charset="2"/>
                  <a:buChar char="§"/>
                </a:pPr>
                <a:endParaRPr lang="de-DE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652AB11-150C-4B7E-9D14-5B4338A0D65C}"/>
                </a:ext>
              </a:extLst>
            </p:cNvPr>
            <p:cNvGrpSpPr/>
            <p:nvPr/>
          </p:nvGrpSpPr>
          <p:grpSpPr>
            <a:xfrm>
              <a:off x="2382664" y="1636265"/>
              <a:ext cx="903949" cy="903340"/>
              <a:chOff x="3236302" y="1636265"/>
              <a:chExt cx="903949" cy="903340"/>
            </a:xfrm>
          </p:grpSpPr>
          <p:sp>
            <p:nvSpPr>
              <p:cNvPr id="13" name="Ellipse 30">
                <a:extLst>
                  <a:ext uri="{FF2B5EF4-FFF2-40B4-BE49-F238E27FC236}">
                    <a16:creationId xmlns:a16="http://schemas.microsoft.com/office/drawing/2014/main" id="{79AC77E5-6C31-45B6-BAB6-82F2C526BB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6911" y="1636265"/>
                <a:ext cx="903340" cy="903340"/>
              </a:xfrm>
              <a:prstGeom prst="ellipse">
                <a:avLst/>
              </a:prstGeom>
              <a:solidFill>
                <a:srgbClr val="B5D1E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uppieren 287">
                <a:extLst>
                  <a:ext uri="{FF2B5EF4-FFF2-40B4-BE49-F238E27FC236}">
                    <a16:creationId xmlns:a16="http://schemas.microsoft.com/office/drawing/2014/main" id="{E6816415-55BA-4F92-B63B-A10AB79AD85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36302" y="1636265"/>
                <a:ext cx="903339" cy="903339"/>
                <a:chOff x="8623299" y="11074399"/>
                <a:chExt cx="1866901" cy="1866901"/>
              </a:xfrm>
            </p:grpSpPr>
            <p:sp>
              <p:nvSpPr>
                <p:cNvPr id="21" name="Form">
                  <a:extLst>
                    <a:ext uri="{FF2B5EF4-FFF2-40B4-BE49-F238E27FC236}">
                      <a16:creationId xmlns:a16="http://schemas.microsoft.com/office/drawing/2014/main" id="{E373E7C1-2EC6-43C9-A5CA-373795944141}"/>
                    </a:ext>
                  </a:extLst>
                </p:cNvPr>
                <p:cNvSpPr/>
                <p:nvPr/>
              </p:nvSpPr>
              <p:spPr>
                <a:xfrm>
                  <a:off x="8623299" y="11074399"/>
                  <a:ext cx="1866901" cy="18669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441"/>
                      </a:moveTo>
                      <a:cubicBezTo>
                        <a:pt x="5088" y="441"/>
                        <a:pt x="441" y="5088"/>
                        <a:pt x="441" y="10800"/>
                      </a:cubicBezTo>
                      <a:cubicBezTo>
                        <a:pt x="441" y="16512"/>
                        <a:pt x="5088" y="21159"/>
                        <a:pt x="10800" y="21159"/>
                      </a:cubicBezTo>
                      <a:cubicBezTo>
                        <a:pt x="16512" y="21159"/>
                        <a:pt x="21159" y="16512"/>
                        <a:pt x="21159" y="10800"/>
                      </a:cubicBezTo>
                      <a:cubicBezTo>
                        <a:pt x="21159" y="5088"/>
                        <a:pt x="16512" y="441"/>
                        <a:pt x="10800" y="441"/>
                      </a:cubicBezTo>
                      <a:close/>
                      <a:moveTo>
                        <a:pt x="10800" y="21600"/>
                      </a:moveTo>
                      <a:cubicBezTo>
                        <a:pt x="4845" y="21600"/>
                        <a:pt x="0" y="16755"/>
                        <a:pt x="0" y="10800"/>
                      </a:cubicBezTo>
                      <a:cubicBezTo>
                        <a:pt x="0" y="4845"/>
                        <a:pt x="4845" y="0"/>
                        <a:pt x="10800" y="0"/>
                      </a:cubicBezTo>
                      <a:cubicBezTo>
                        <a:pt x="16755" y="0"/>
                        <a:pt x="21600" y="4845"/>
                        <a:pt x="21600" y="10800"/>
                      </a:cubicBezTo>
                      <a:cubicBezTo>
                        <a:pt x="21600" y="16755"/>
                        <a:pt x="16755" y="21600"/>
                        <a:pt x="10800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22" name="Form">
                  <a:extLst>
                    <a:ext uri="{FF2B5EF4-FFF2-40B4-BE49-F238E27FC236}">
                      <a16:creationId xmlns:a16="http://schemas.microsoft.com/office/drawing/2014/main" id="{C9C7CA17-893F-487A-8802-00F4C23A4603}"/>
                    </a:ext>
                  </a:extLst>
                </p:cNvPr>
                <p:cNvSpPr/>
                <p:nvPr/>
              </p:nvSpPr>
              <p:spPr>
                <a:xfrm>
                  <a:off x="9626600" y="12090400"/>
                  <a:ext cx="388330" cy="388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5" h="21497" extrusionOk="0">
                      <a:moveTo>
                        <a:pt x="2534" y="6026"/>
                      </a:moveTo>
                      <a:lnTo>
                        <a:pt x="15398" y="18951"/>
                      </a:lnTo>
                      <a:lnTo>
                        <a:pt x="18862" y="15471"/>
                      </a:lnTo>
                      <a:lnTo>
                        <a:pt x="5998" y="2546"/>
                      </a:lnTo>
                      <a:cubicBezTo>
                        <a:pt x="5998" y="2546"/>
                        <a:pt x="2534" y="6026"/>
                        <a:pt x="2534" y="6026"/>
                      </a:cubicBezTo>
                      <a:close/>
                      <a:moveTo>
                        <a:pt x="15398" y="21497"/>
                      </a:moveTo>
                      <a:cubicBezTo>
                        <a:pt x="15130" y="21497"/>
                        <a:pt x="14861" y="21394"/>
                        <a:pt x="14656" y="21188"/>
                      </a:cubicBezTo>
                      <a:lnTo>
                        <a:pt x="308" y="6772"/>
                      </a:lnTo>
                      <a:cubicBezTo>
                        <a:pt x="-102" y="6360"/>
                        <a:pt x="-102" y="5692"/>
                        <a:pt x="308" y="5280"/>
                      </a:cubicBezTo>
                      <a:lnTo>
                        <a:pt x="5256" y="309"/>
                      </a:lnTo>
                      <a:cubicBezTo>
                        <a:pt x="5666" y="-103"/>
                        <a:pt x="6330" y="-103"/>
                        <a:pt x="6740" y="309"/>
                      </a:cubicBezTo>
                      <a:lnTo>
                        <a:pt x="21088" y="14725"/>
                      </a:lnTo>
                      <a:cubicBezTo>
                        <a:pt x="21498" y="15137"/>
                        <a:pt x="21498" y="15805"/>
                        <a:pt x="21088" y="16217"/>
                      </a:cubicBezTo>
                      <a:lnTo>
                        <a:pt x="16140" y="21188"/>
                      </a:lnTo>
                      <a:cubicBezTo>
                        <a:pt x="15935" y="21394"/>
                        <a:pt x="15667" y="21497"/>
                        <a:pt x="15398" y="21497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23" name="Form">
                  <a:extLst>
                    <a:ext uri="{FF2B5EF4-FFF2-40B4-BE49-F238E27FC236}">
                      <a16:creationId xmlns:a16="http://schemas.microsoft.com/office/drawing/2014/main" id="{62E661F5-BF19-404E-B904-ED7F11E8303E}"/>
                    </a:ext>
                  </a:extLst>
                </p:cNvPr>
                <p:cNvSpPr/>
                <p:nvPr/>
              </p:nvSpPr>
              <p:spPr>
                <a:xfrm>
                  <a:off x="9613899" y="12077700"/>
                  <a:ext cx="80828" cy="808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49" h="21114" extrusionOk="0">
                      <a:moveTo>
                        <a:pt x="15783" y="21114"/>
                      </a:moveTo>
                      <a:cubicBezTo>
                        <a:pt x="14538" y="21114"/>
                        <a:pt x="13292" y="20628"/>
                        <a:pt x="12342" y="19656"/>
                      </a:cubicBezTo>
                      <a:lnTo>
                        <a:pt x="1426" y="8496"/>
                      </a:lnTo>
                      <a:cubicBezTo>
                        <a:pt x="-475" y="6555"/>
                        <a:pt x="-475" y="3402"/>
                        <a:pt x="1426" y="1458"/>
                      </a:cubicBezTo>
                      <a:cubicBezTo>
                        <a:pt x="3327" y="-486"/>
                        <a:pt x="6407" y="-486"/>
                        <a:pt x="8308" y="1458"/>
                      </a:cubicBezTo>
                      <a:lnTo>
                        <a:pt x="19224" y="12618"/>
                      </a:lnTo>
                      <a:cubicBezTo>
                        <a:pt x="21125" y="14559"/>
                        <a:pt x="21125" y="17712"/>
                        <a:pt x="19224" y="19656"/>
                      </a:cubicBezTo>
                      <a:cubicBezTo>
                        <a:pt x="18273" y="20628"/>
                        <a:pt x="17028" y="21114"/>
                        <a:pt x="15783" y="21114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24" name="Form">
                  <a:extLst>
                    <a:ext uri="{FF2B5EF4-FFF2-40B4-BE49-F238E27FC236}">
                      <a16:creationId xmlns:a16="http://schemas.microsoft.com/office/drawing/2014/main" id="{DFD452C3-488C-4B60-9FDB-28B062276DAF}"/>
                    </a:ext>
                  </a:extLst>
                </p:cNvPr>
                <p:cNvSpPr/>
                <p:nvPr/>
              </p:nvSpPr>
              <p:spPr>
                <a:xfrm>
                  <a:off x="9067800" y="11531599"/>
                  <a:ext cx="613681" cy="6138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6" h="21600" extrusionOk="0">
                      <a:moveTo>
                        <a:pt x="10295" y="1341"/>
                      </a:moveTo>
                      <a:cubicBezTo>
                        <a:pt x="7886" y="1341"/>
                        <a:pt x="5620" y="2325"/>
                        <a:pt x="3916" y="4111"/>
                      </a:cubicBezTo>
                      <a:cubicBezTo>
                        <a:pt x="399" y="7799"/>
                        <a:pt x="399" y="13800"/>
                        <a:pt x="3916" y="17489"/>
                      </a:cubicBezTo>
                      <a:cubicBezTo>
                        <a:pt x="5620" y="19276"/>
                        <a:pt x="7886" y="20259"/>
                        <a:pt x="10296" y="20259"/>
                      </a:cubicBezTo>
                      <a:cubicBezTo>
                        <a:pt x="12705" y="20259"/>
                        <a:pt x="14971" y="19276"/>
                        <a:pt x="16675" y="17489"/>
                      </a:cubicBezTo>
                      <a:cubicBezTo>
                        <a:pt x="18379" y="15702"/>
                        <a:pt x="19317" y="13326"/>
                        <a:pt x="19317" y="10800"/>
                      </a:cubicBezTo>
                      <a:cubicBezTo>
                        <a:pt x="19317" y="8273"/>
                        <a:pt x="18379" y="5898"/>
                        <a:pt x="16675" y="4112"/>
                      </a:cubicBezTo>
                      <a:cubicBezTo>
                        <a:pt x="14971" y="2325"/>
                        <a:pt x="12705" y="1341"/>
                        <a:pt x="10295" y="1341"/>
                      </a:cubicBezTo>
                      <a:close/>
                      <a:moveTo>
                        <a:pt x="10296" y="21600"/>
                      </a:moveTo>
                      <a:cubicBezTo>
                        <a:pt x="7544" y="21600"/>
                        <a:pt x="4957" y="20477"/>
                        <a:pt x="3012" y="18437"/>
                      </a:cubicBezTo>
                      <a:cubicBezTo>
                        <a:pt x="-1004" y="14226"/>
                        <a:pt x="-1004" y="7374"/>
                        <a:pt x="3012" y="3163"/>
                      </a:cubicBezTo>
                      <a:cubicBezTo>
                        <a:pt x="4957" y="1123"/>
                        <a:pt x="7544" y="0"/>
                        <a:pt x="10295" y="0"/>
                      </a:cubicBezTo>
                      <a:cubicBezTo>
                        <a:pt x="13047" y="0"/>
                        <a:pt x="15633" y="1123"/>
                        <a:pt x="17579" y="3164"/>
                      </a:cubicBezTo>
                      <a:cubicBezTo>
                        <a:pt x="19524" y="5203"/>
                        <a:pt x="20596" y="7915"/>
                        <a:pt x="20596" y="10800"/>
                      </a:cubicBezTo>
                      <a:cubicBezTo>
                        <a:pt x="20596" y="13685"/>
                        <a:pt x="19525" y="16397"/>
                        <a:pt x="17579" y="18437"/>
                      </a:cubicBezTo>
                      <a:cubicBezTo>
                        <a:pt x="15634" y="20477"/>
                        <a:pt x="13047" y="21600"/>
                        <a:pt x="10296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25" name="Form">
                  <a:extLst>
                    <a:ext uri="{FF2B5EF4-FFF2-40B4-BE49-F238E27FC236}">
                      <a16:creationId xmlns:a16="http://schemas.microsoft.com/office/drawing/2014/main" id="{22B813E8-A61F-4A53-BD5B-AE61B401F9DA}"/>
                    </a:ext>
                  </a:extLst>
                </p:cNvPr>
                <p:cNvSpPr/>
                <p:nvPr/>
              </p:nvSpPr>
              <p:spPr>
                <a:xfrm>
                  <a:off x="9169399" y="11696699"/>
                  <a:ext cx="89323" cy="285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59" h="21460" extrusionOk="0">
                      <a:moveTo>
                        <a:pt x="16647" y="21460"/>
                      </a:moveTo>
                      <a:cubicBezTo>
                        <a:pt x="15492" y="21460"/>
                        <a:pt x="14337" y="21320"/>
                        <a:pt x="13456" y="21040"/>
                      </a:cubicBezTo>
                      <a:cubicBezTo>
                        <a:pt x="4780" y="18287"/>
                        <a:pt x="0" y="14625"/>
                        <a:pt x="0" y="10730"/>
                      </a:cubicBezTo>
                      <a:cubicBezTo>
                        <a:pt x="0" y="6835"/>
                        <a:pt x="4780" y="3174"/>
                        <a:pt x="13456" y="420"/>
                      </a:cubicBezTo>
                      <a:cubicBezTo>
                        <a:pt x="15219" y="-140"/>
                        <a:pt x="18074" y="-140"/>
                        <a:pt x="19837" y="420"/>
                      </a:cubicBezTo>
                      <a:cubicBezTo>
                        <a:pt x="21600" y="979"/>
                        <a:pt x="21600" y="1886"/>
                        <a:pt x="19837" y="2445"/>
                      </a:cubicBezTo>
                      <a:cubicBezTo>
                        <a:pt x="12865" y="4658"/>
                        <a:pt x="9025" y="7601"/>
                        <a:pt x="9025" y="10730"/>
                      </a:cubicBezTo>
                      <a:cubicBezTo>
                        <a:pt x="9025" y="13860"/>
                        <a:pt x="12865" y="16802"/>
                        <a:pt x="19837" y="19015"/>
                      </a:cubicBezTo>
                      <a:cubicBezTo>
                        <a:pt x="21600" y="19574"/>
                        <a:pt x="21600" y="20481"/>
                        <a:pt x="19837" y="21040"/>
                      </a:cubicBezTo>
                      <a:cubicBezTo>
                        <a:pt x="18956" y="21320"/>
                        <a:pt x="17801" y="21460"/>
                        <a:pt x="16647" y="2146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</p:grp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1275DA1-4AAA-4C76-8034-29879E4AE9E9}"/>
              </a:ext>
            </a:extLst>
          </p:cNvPr>
          <p:cNvGrpSpPr/>
          <p:nvPr/>
        </p:nvGrpSpPr>
        <p:grpSpPr>
          <a:xfrm>
            <a:off x="4833904" y="1710607"/>
            <a:ext cx="2524192" cy="4271237"/>
            <a:chOff x="4809847" y="1636265"/>
            <a:chExt cx="2524192" cy="4271237"/>
          </a:xfrm>
        </p:grpSpPr>
        <p:grpSp>
          <p:nvGrpSpPr>
            <p:cNvPr id="26" name="Gruppieren 3">
              <a:extLst>
                <a:ext uri="{FF2B5EF4-FFF2-40B4-BE49-F238E27FC236}">
                  <a16:creationId xmlns:a16="http://schemas.microsoft.com/office/drawing/2014/main" id="{11ED81E5-BC17-445A-B9C5-850FDF10D911}"/>
                </a:ext>
              </a:extLst>
            </p:cNvPr>
            <p:cNvGrpSpPr/>
            <p:nvPr/>
          </p:nvGrpSpPr>
          <p:grpSpPr>
            <a:xfrm>
              <a:off x="4809847" y="2403641"/>
              <a:ext cx="2524192" cy="3503861"/>
              <a:chOff x="771179" y="2588964"/>
              <a:chExt cx="3240002" cy="3503861"/>
            </a:xfrm>
          </p:grpSpPr>
          <p:sp>
            <p:nvSpPr>
              <p:cNvPr id="27" name="Rechteck 15">
                <a:extLst>
                  <a:ext uri="{FF2B5EF4-FFF2-40B4-BE49-F238E27FC236}">
                    <a16:creationId xmlns:a16="http://schemas.microsoft.com/office/drawing/2014/main" id="{0E4CB837-6CE3-4883-98FE-954C343935FF}"/>
                  </a:ext>
                </a:extLst>
              </p:cNvPr>
              <p:cNvSpPr/>
              <p:nvPr/>
            </p:nvSpPr>
            <p:spPr>
              <a:xfrm>
                <a:off x="771179" y="3095738"/>
                <a:ext cx="3239999" cy="29970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hteck 9">
                <a:extLst>
                  <a:ext uri="{FF2B5EF4-FFF2-40B4-BE49-F238E27FC236}">
                    <a16:creationId xmlns:a16="http://schemas.microsoft.com/office/drawing/2014/main" id="{7BBC30C4-1363-4D6E-9BB9-3332B56CBD15}"/>
                  </a:ext>
                </a:extLst>
              </p:cNvPr>
              <p:cNvSpPr/>
              <p:nvPr/>
            </p:nvSpPr>
            <p:spPr>
              <a:xfrm>
                <a:off x="771182" y="2588964"/>
                <a:ext cx="3239999" cy="506775"/>
              </a:xfrm>
              <a:prstGeom prst="rect">
                <a:avLst/>
              </a:prstGeom>
              <a:solidFill>
                <a:schemeClr val="accent3"/>
              </a:solidFill>
              <a:ln w="381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altLang="de-DE" err="1">
                    <a:solidFill>
                      <a:srgbClr val="222222"/>
                    </a:solidFill>
                    <a:latin typeface="inherit"/>
                  </a:rPr>
                  <a:t>Thoughts</a:t>
                </a: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Textfeld 10">
                <a:extLst>
                  <a:ext uri="{FF2B5EF4-FFF2-40B4-BE49-F238E27FC236}">
                    <a16:creationId xmlns:a16="http://schemas.microsoft.com/office/drawing/2014/main" id="{3B1ACF69-5738-4791-858A-B6CA41DE7FE0}"/>
                  </a:ext>
                </a:extLst>
              </p:cNvPr>
              <p:cNvSpPr txBox="1"/>
              <p:nvPr/>
            </p:nvSpPr>
            <p:spPr>
              <a:xfrm>
                <a:off x="771183" y="3095739"/>
                <a:ext cx="3239998" cy="2997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marL="180975" indent="-180975" algn="l">
                  <a:lnSpc>
                    <a:spcPct val="120000"/>
                  </a:lnSpc>
                  <a:spcBef>
                    <a:spcPts val="600"/>
                  </a:spcBef>
                  <a:buClr>
                    <a:srgbClr val="B5D1EC"/>
                  </a:buClr>
                  <a:buFont typeface="Wingdings" panose="05000000000000000000" pitchFamily="2" charset="2"/>
                  <a:buChar char="§"/>
                </a:pPr>
                <a:r>
                  <a:rPr lang="de-DE" err="1"/>
                  <a:t>Is</a:t>
                </a:r>
                <a:r>
                  <a:rPr lang="de-DE"/>
                  <a:t> Put-Call-</a:t>
                </a:r>
                <a:r>
                  <a:rPr lang="de-DE" err="1"/>
                  <a:t>parity</a:t>
                </a:r>
                <a:r>
                  <a:rPr lang="de-DE"/>
                  <a:t> still </a:t>
                </a:r>
                <a:r>
                  <a:rPr lang="de-DE" err="1"/>
                  <a:t>given</a:t>
                </a:r>
                <a:r>
                  <a:rPr lang="de-DE"/>
                  <a:t>?</a:t>
                </a:r>
              </a:p>
              <a:p>
                <a:pPr marL="180975" indent="-180975" algn="l">
                  <a:lnSpc>
                    <a:spcPct val="120000"/>
                  </a:lnSpc>
                  <a:spcBef>
                    <a:spcPts val="600"/>
                  </a:spcBef>
                  <a:buClr>
                    <a:srgbClr val="B5D1EC"/>
                  </a:buClr>
                  <a:buFont typeface="Wingdings" panose="05000000000000000000" pitchFamily="2" charset="2"/>
                  <a:buChar char="§"/>
                </a:pPr>
                <a:r>
                  <a:rPr lang="de-DE" err="1"/>
                  <a:t>Testing</a:t>
                </a:r>
                <a:r>
                  <a:rPr lang="de-DE"/>
                  <a:t> </a:t>
                </a:r>
                <a:r>
                  <a:rPr lang="de-DE" err="1"/>
                  <a:t>for</a:t>
                </a:r>
                <a:r>
                  <a:rPr lang="de-DE"/>
                  <a:t> </a:t>
                </a:r>
                <a:r>
                  <a:rPr lang="de-DE" err="1"/>
                  <a:t>historical</a:t>
                </a:r>
                <a:r>
                  <a:rPr lang="de-DE"/>
                  <a:t> and </a:t>
                </a:r>
                <a:r>
                  <a:rPr lang="de-DE" err="1"/>
                  <a:t>implied</a:t>
                </a:r>
                <a:r>
                  <a:rPr lang="de-DE"/>
                  <a:t> </a:t>
                </a:r>
                <a:r>
                  <a:rPr lang="de-DE" err="1"/>
                  <a:t>volatility</a:t>
                </a:r>
                <a:endParaRPr lang="de-DE"/>
              </a:p>
              <a:p>
                <a:pPr lvl="1">
                  <a:lnSpc>
                    <a:spcPct val="250000"/>
                  </a:lnSpc>
                  <a:spcBef>
                    <a:spcPts val="600"/>
                  </a:spcBef>
                  <a:buClr>
                    <a:srgbClr val="B5D1EC"/>
                  </a:buClr>
                </a:pPr>
                <a:r>
                  <a:rPr lang="de-DE"/>
                  <a:t>   </a:t>
                </a:r>
                <a:r>
                  <a:rPr lang="de-DE" err="1"/>
                  <a:t>Fullfilled</a:t>
                </a:r>
                <a:endParaRPr lang="de-DE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15325B6-21A8-438A-8AA2-DCE6B4047C21}"/>
                </a:ext>
              </a:extLst>
            </p:cNvPr>
            <p:cNvGrpSpPr/>
            <p:nvPr/>
          </p:nvGrpSpPr>
          <p:grpSpPr>
            <a:xfrm>
              <a:off x="5619967" y="1636265"/>
              <a:ext cx="903950" cy="903600"/>
              <a:chOff x="7370125" y="1636265"/>
              <a:chExt cx="903950" cy="903600"/>
            </a:xfrm>
          </p:grpSpPr>
          <p:sp>
            <p:nvSpPr>
              <p:cNvPr id="30" name="Ellipse 30">
                <a:extLst>
                  <a:ext uri="{FF2B5EF4-FFF2-40B4-BE49-F238E27FC236}">
                    <a16:creationId xmlns:a16="http://schemas.microsoft.com/office/drawing/2014/main" id="{35B20976-3584-4583-ABF0-644CB2929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0735" y="1636265"/>
                <a:ext cx="903340" cy="903340"/>
              </a:xfrm>
              <a:prstGeom prst="ellipse">
                <a:avLst/>
              </a:prstGeom>
              <a:solidFill>
                <a:srgbClr val="B5D1E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" name="Gruppieren 209">
                <a:extLst>
                  <a:ext uri="{FF2B5EF4-FFF2-40B4-BE49-F238E27FC236}">
                    <a16:creationId xmlns:a16="http://schemas.microsoft.com/office/drawing/2014/main" id="{07FA6A5D-1B0E-4F09-89DC-C547C35D9F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70125" y="1636265"/>
                <a:ext cx="903600" cy="903600"/>
                <a:chOff x="1142999" y="3009900"/>
                <a:chExt cx="1866901" cy="1866901"/>
              </a:xfrm>
            </p:grpSpPr>
            <p:sp>
              <p:nvSpPr>
                <p:cNvPr id="38" name="Form">
                  <a:extLst>
                    <a:ext uri="{FF2B5EF4-FFF2-40B4-BE49-F238E27FC236}">
                      <a16:creationId xmlns:a16="http://schemas.microsoft.com/office/drawing/2014/main" id="{377C8498-458A-408B-8A81-49E33E273C5F}"/>
                    </a:ext>
                  </a:extLst>
                </p:cNvPr>
                <p:cNvSpPr/>
                <p:nvPr/>
              </p:nvSpPr>
              <p:spPr>
                <a:xfrm>
                  <a:off x="1142999" y="3009900"/>
                  <a:ext cx="1866901" cy="18669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441"/>
                      </a:moveTo>
                      <a:cubicBezTo>
                        <a:pt x="5088" y="441"/>
                        <a:pt x="441" y="5088"/>
                        <a:pt x="441" y="10800"/>
                      </a:cubicBezTo>
                      <a:cubicBezTo>
                        <a:pt x="441" y="16512"/>
                        <a:pt x="5088" y="21159"/>
                        <a:pt x="10800" y="21159"/>
                      </a:cubicBezTo>
                      <a:cubicBezTo>
                        <a:pt x="16512" y="21159"/>
                        <a:pt x="21159" y="16512"/>
                        <a:pt x="21159" y="10800"/>
                      </a:cubicBezTo>
                      <a:cubicBezTo>
                        <a:pt x="21159" y="5088"/>
                        <a:pt x="16512" y="441"/>
                        <a:pt x="10800" y="441"/>
                      </a:cubicBezTo>
                      <a:close/>
                      <a:moveTo>
                        <a:pt x="10800" y="21600"/>
                      </a:moveTo>
                      <a:cubicBezTo>
                        <a:pt x="4845" y="21600"/>
                        <a:pt x="0" y="16755"/>
                        <a:pt x="0" y="10800"/>
                      </a:cubicBezTo>
                      <a:cubicBezTo>
                        <a:pt x="0" y="4845"/>
                        <a:pt x="4845" y="0"/>
                        <a:pt x="10800" y="0"/>
                      </a:cubicBezTo>
                      <a:cubicBezTo>
                        <a:pt x="16755" y="0"/>
                        <a:pt x="21600" y="4845"/>
                        <a:pt x="21600" y="10800"/>
                      </a:cubicBezTo>
                      <a:cubicBezTo>
                        <a:pt x="21600" y="16755"/>
                        <a:pt x="16755" y="21600"/>
                        <a:pt x="10800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9" name="Form">
                  <a:extLst>
                    <a:ext uri="{FF2B5EF4-FFF2-40B4-BE49-F238E27FC236}">
                      <a16:creationId xmlns:a16="http://schemas.microsoft.com/office/drawing/2014/main" id="{A936C406-7498-4721-9754-248C4738F064}"/>
                    </a:ext>
                  </a:extLst>
                </p:cNvPr>
                <p:cNvSpPr/>
                <p:nvPr/>
              </p:nvSpPr>
              <p:spPr>
                <a:xfrm>
                  <a:off x="1536700" y="4000499"/>
                  <a:ext cx="1082406" cy="4938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8" h="21274" extrusionOk="0">
                      <a:moveTo>
                        <a:pt x="20850" y="4271"/>
                      </a:moveTo>
                      <a:cubicBezTo>
                        <a:pt x="20546" y="3935"/>
                        <a:pt x="19952" y="3613"/>
                        <a:pt x="19060" y="4546"/>
                      </a:cubicBezTo>
                      <a:cubicBezTo>
                        <a:pt x="19030" y="3833"/>
                        <a:pt x="18890" y="3228"/>
                        <a:pt x="18645" y="2805"/>
                      </a:cubicBezTo>
                      <a:cubicBezTo>
                        <a:pt x="18130" y="1917"/>
                        <a:pt x="17303" y="2116"/>
                        <a:pt x="16486" y="3328"/>
                      </a:cubicBezTo>
                      <a:lnTo>
                        <a:pt x="16483" y="3332"/>
                      </a:lnTo>
                      <a:cubicBezTo>
                        <a:pt x="16382" y="2837"/>
                        <a:pt x="16233" y="2544"/>
                        <a:pt x="16100" y="2371"/>
                      </a:cubicBezTo>
                      <a:cubicBezTo>
                        <a:pt x="15649" y="1790"/>
                        <a:pt x="14969" y="2017"/>
                        <a:pt x="14076" y="3042"/>
                      </a:cubicBezTo>
                      <a:lnTo>
                        <a:pt x="11254" y="6293"/>
                      </a:lnTo>
                      <a:cubicBezTo>
                        <a:pt x="11159" y="6402"/>
                        <a:pt x="11095" y="6586"/>
                        <a:pt x="11068" y="6793"/>
                      </a:cubicBezTo>
                      <a:cubicBezTo>
                        <a:pt x="10208" y="6587"/>
                        <a:pt x="9560" y="5949"/>
                        <a:pt x="8145" y="3681"/>
                      </a:cubicBezTo>
                      <a:lnTo>
                        <a:pt x="6279" y="690"/>
                      </a:lnTo>
                      <a:cubicBezTo>
                        <a:pt x="5803" y="-73"/>
                        <a:pt x="4699" y="-326"/>
                        <a:pt x="3679" y="571"/>
                      </a:cubicBezTo>
                      <a:lnTo>
                        <a:pt x="236" y="3598"/>
                      </a:lnTo>
                      <a:cubicBezTo>
                        <a:pt x="42" y="3768"/>
                        <a:pt x="-51" y="4247"/>
                        <a:pt x="28" y="4667"/>
                      </a:cubicBezTo>
                      <a:cubicBezTo>
                        <a:pt x="107" y="5087"/>
                        <a:pt x="327" y="5290"/>
                        <a:pt x="522" y="5118"/>
                      </a:cubicBezTo>
                      <a:lnTo>
                        <a:pt x="3964" y="2091"/>
                      </a:lnTo>
                      <a:cubicBezTo>
                        <a:pt x="4776" y="1377"/>
                        <a:pt x="5609" y="1660"/>
                        <a:pt x="5828" y="2009"/>
                      </a:cubicBezTo>
                      <a:lnTo>
                        <a:pt x="7693" y="5000"/>
                      </a:lnTo>
                      <a:cubicBezTo>
                        <a:pt x="9848" y="8454"/>
                        <a:pt x="10487" y="8480"/>
                        <a:pt x="12196" y="8549"/>
                      </a:cubicBezTo>
                      <a:cubicBezTo>
                        <a:pt x="12632" y="8567"/>
                        <a:pt x="13126" y="8587"/>
                        <a:pt x="13744" y="8666"/>
                      </a:cubicBezTo>
                      <a:cubicBezTo>
                        <a:pt x="13896" y="8686"/>
                        <a:pt x="14041" y="8998"/>
                        <a:pt x="14067" y="9362"/>
                      </a:cubicBezTo>
                      <a:cubicBezTo>
                        <a:pt x="14110" y="9961"/>
                        <a:pt x="13812" y="10305"/>
                        <a:pt x="13609" y="10475"/>
                      </a:cubicBezTo>
                      <a:cubicBezTo>
                        <a:pt x="11022" y="13033"/>
                        <a:pt x="9466" y="12186"/>
                        <a:pt x="6742" y="9169"/>
                      </a:cubicBezTo>
                      <a:cubicBezTo>
                        <a:pt x="6556" y="8963"/>
                        <a:pt x="6327" y="9122"/>
                        <a:pt x="6231" y="9526"/>
                      </a:cubicBezTo>
                      <a:cubicBezTo>
                        <a:pt x="6136" y="9929"/>
                        <a:pt x="6210" y="10424"/>
                        <a:pt x="6396" y="10630"/>
                      </a:cubicBezTo>
                      <a:cubicBezTo>
                        <a:pt x="7923" y="12321"/>
                        <a:pt x="9265" y="13613"/>
                        <a:pt x="10803" y="13613"/>
                      </a:cubicBezTo>
                      <a:cubicBezTo>
                        <a:pt x="11736" y="13613"/>
                        <a:pt x="12741" y="13137"/>
                        <a:pt x="13903" y="11987"/>
                      </a:cubicBezTo>
                      <a:cubicBezTo>
                        <a:pt x="14682" y="11338"/>
                        <a:pt x="14886" y="10075"/>
                        <a:pt x="14816" y="9111"/>
                      </a:cubicBezTo>
                      <a:cubicBezTo>
                        <a:pt x="14736" y="7988"/>
                        <a:pt x="14294" y="7093"/>
                        <a:pt x="13789" y="7028"/>
                      </a:cubicBezTo>
                      <a:cubicBezTo>
                        <a:pt x="13211" y="6953"/>
                        <a:pt x="12744" y="6930"/>
                        <a:pt x="12329" y="6913"/>
                      </a:cubicBezTo>
                      <a:lnTo>
                        <a:pt x="14433" y="4491"/>
                      </a:lnTo>
                      <a:cubicBezTo>
                        <a:pt x="15147" y="3671"/>
                        <a:pt x="15567" y="3595"/>
                        <a:pt x="15711" y="3781"/>
                      </a:cubicBezTo>
                      <a:cubicBezTo>
                        <a:pt x="15826" y="3930"/>
                        <a:pt x="15845" y="4430"/>
                        <a:pt x="15845" y="4716"/>
                      </a:cubicBezTo>
                      <a:cubicBezTo>
                        <a:pt x="15846" y="5019"/>
                        <a:pt x="15924" y="5297"/>
                        <a:pt x="16049" y="5438"/>
                      </a:cubicBezTo>
                      <a:cubicBezTo>
                        <a:pt x="16173" y="5578"/>
                        <a:pt x="16323" y="5560"/>
                        <a:pt x="16439" y="5388"/>
                      </a:cubicBezTo>
                      <a:lnTo>
                        <a:pt x="16915" y="4681"/>
                      </a:lnTo>
                      <a:cubicBezTo>
                        <a:pt x="17510" y="3800"/>
                        <a:pt x="17975" y="3748"/>
                        <a:pt x="18172" y="4088"/>
                      </a:cubicBezTo>
                      <a:cubicBezTo>
                        <a:pt x="18339" y="4377"/>
                        <a:pt x="18352" y="5057"/>
                        <a:pt x="18205" y="5863"/>
                      </a:cubicBezTo>
                      <a:cubicBezTo>
                        <a:pt x="18143" y="6202"/>
                        <a:pt x="18192" y="6590"/>
                        <a:pt x="18325" y="6813"/>
                      </a:cubicBezTo>
                      <a:cubicBezTo>
                        <a:pt x="18459" y="7037"/>
                        <a:pt x="18644" y="7043"/>
                        <a:pt x="18780" y="6828"/>
                      </a:cubicBezTo>
                      <a:cubicBezTo>
                        <a:pt x="19792" y="5239"/>
                        <a:pt x="20324" y="5533"/>
                        <a:pt x="20505" y="5733"/>
                      </a:cubicBezTo>
                      <a:cubicBezTo>
                        <a:pt x="20715" y="5965"/>
                        <a:pt x="20790" y="6399"/>
                        <a:pt x="20790" y="6729"/>
                      </a:cubicBezTo>
                      <a:cubicBezTo>
                        <a:pt x="20790" y="6908"/>
                        <a:pt x="20766" y="7351"/>
                        <a:pt x="20546" y="7592"/>
                      </a:cubicBezTo>
                      <a:cubicBezTo>
                        <a:pt x="20535" y="7604"/>
                        <a:pt x="20525" y="7617"/>
                        <a:pt x="20515" y="7630"/>
                      </a:cubicBezTo>
                      <a:lnTo>
                        <a:pt x="13020" y="17875"/>
                      </a:lnTo>
                      <a:cubicBezTo>
                        <a:pt x="11523" y="19921"/>
                        <a:pt x="9611" y="19868"/>
                        <a:pt x="9169" y="19298"/>
                      </a:cubicBezTo>
                      <a:cubicBezTo>
                        <a:pt x="9138" y="19258"/>
                        <a:pt x="9104" y="19227"/>
                        <a:pt x="9069" y="19208"/>
                      </a:cubicBezTo>
                      <a:cubicBezTo>
                        <a:pt x="8138" y="18688"/>
                        <a:pt x="7394" y="18175"/>
                        <a:pt x="6737" y="17723"/>
                      </a:cubicBezTo>
                      <a:cubicBezTo>
                        <a:pt x="5027" y="16545"/>
                        <a:pt x="3898" y="15766"/>
                        <a:pt x="1732" y="16370"/>
                      </a:cubicBezTo>
                      <a:cubicBezTo>
                        <a:pt x="1524" y="16427"/>
                        <a:pt x="1377" y="16838"/>
                        <a:pt x="1404" y="17288"/>
                      </a:cubicBezTo>
                      <a:cubicBezTo>
                        <a:pt x="1430" y="17738"/>
                        <a:pt x="1619" y="18059"/>
                        <a:pt x="1828" y="17997"/>
                      </a:cubicBezTo>
                      <a:cubicBezTo>
                        <a:pt x="3828" y="17443"/>
                        <a:pt x="4836" y="18136"/>
                        <a:pt x="6507" y="19287"/>
                      </a:cubicBezTo>
                      <a:cubicBezTo>
                        <a:pt x="7162" y="19738"/>
                        <a:pt x="7904" y="20249"/>
                        <a:pt x="8833" y="20771"/>
                      </a:cubicBezTo>
                      <a:cubicBezTo>
                        <a:pt x="9117" y="21089"/>
                        <a:pt x="9581" y="21274"/>
                        <a:pt x="10135" y="21274"/>
                      </a:cubicBezTo>
                      <a:cubicBezTo>
                        <a:pt x="11114" y="21273"/>
                        <a:pt x="12375" y="20698"/>
                        <a:pt x="13425" y="19263"/>
                      </a:cubicBezTo>
                      <a:lnTo>
                        <a:pt x="20907" y="9037"/>
                      </a:lnTo>
                      <a:cubicBezTo>
                        <a:pt x="21308" y="8580"/>
                        <a:pt x="21548" y="7721"/>
                        <a:pt x="21548" y="6731"/>
                      </a:cubicBezTo>
                      <a:cubicBezTo>
                        <a:pt x="21549" y="5690"/>
                        <a:pt x="21281" y="4748"/>
                        <a:pt x="20850" y="4271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38100" tIns="38100" rIns="38100" bIns="3810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sp>
            <p:nvSpPr>
              <p:cNvPr id="43" name="Form">
                <a:extLst>
                  <a:ext uri="{FF2B5EF4-FFF2-40B4-BE49-F238E27FC236}">
                    <a16:creationId xmlns:a16="http://schemas.microsoft.com/office/drawing/2014/main" id="{C3E4B2CA-7D69-4E29-BA2E-BE17D6B75827}"/>
                  </a:ext>
                </a:extLst>
              </p:cNvPr>
              <p:cNvSpPr/>
              <p:nvPr/>
            </p:nvSpPr>
            <p:spPr>
              <a:xfrm>
                <a:off x="7681567" y="1775404"/>
                <a:ext cx="298132" cy="2981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536" extrusionOk="0">
                    <a:moveTo>
                      <a:pt x="8173" y="17896"/>
                    </a:moveTo>
                    <a:cubicBezTo>
                      <a:pt x="8239" y="17896"/>
                      <a:pt x="8304" y="17907"/>
                      <a:pt x="8367" y="17927"/>
                    </a:cubicBezTo>
                    <a:cubicBezTo>
                      <a:pt x="8906" y="18107"/>
                      <a:pt x="9474" y="18225"/>
                      <a:pt x="10056" y="18278"/>
                    </a:cubicBezTo>
                    <a:cubicBezTo>
                      <a:pt x="10253" y="18295"/>
                      <a:pt x="10430" y="18408"/>
                      <a:pt x="10530" y="18580"/>
                    </a:cubicBezTo>
                    <a:lnTo>
                      <a:pt x="11520" y="20280"/>
                    </a:lnTo>
                    <a:lnTo>
                      <a:pt x="13478" y="19913"/>
                    </a:lnTo>
                    <a:lnTo>
                      <a:pt x="13778" y="17963"/>
                    </a:lnTo>
                    <a:cubicBezTo>
                      <a:pt x="13809" y="17766"/>
                      <a:pt x="13933" y="17596"/>
                      <a:pt x="14110" y="17507"/>
                    </a:cubicBezTo>
                    <a:cubicBezTo>
                      <a:pt x="14629" y="17247"/>
                      <a:pt x="15115" y="16929"/>
                      <a:pt x="15554" y="16562"/>
                    </a:cubicBezTo>
                    <a:cubicBezTo>
                      <a:pt x="15705" y="16435"/>
                      <a:pt x="15910" y="16389"/>
                      <a:pt x="16102" y="16440"/>
                    </a:cubicBezTo>
                    <a:lnTo>
                      <a:pt x="17998" y="16938"/>
                    </a:lnTo>
                    <a:lnTo>
                      <a:pt x="19117" y="15296"/>
                    </a:lnTo>
                    <a:lnTo>
                      <a:pt x="17963" y="13702"/>
                    </a:lnTo>
                    <a:cubicBezTo>
                      <a:pt x="17847" y="13542"/>
                      <a:pt x="17814" y="13334"/>
                      <a:pt x="17876" y="13146"/>
                    </a:cubicBezTo>
                    <a:cubicBezTo>
                      <a:pt x="18055" y="12607"/>
                      <a:pt x="18173" y="12037"/>
                      <a:pt x="18226" y="11450"/>
                    </a:cubicBezTo>
                    <a:cubicBezTo>
                      <a:pt x="18244" y="11253"/>
                      <a:pt x="18356" y="11075"/>
                      <a:pt x="18527" y="10975"/>
                    </a:cubicBezTo>
                    <a:lnTo>
                      <a:pt x="20223" y="9982"/>
                    </a:lnTo>
                    <a:lnTo>
                      <a:pt x="19857" y="8026"/>
                    </a:lnTo>
                    <a:lnTo>
                      <a:pt x="17911" y="7718"/>
                    </a:lnTo>
                    <a:cubicBezTo>
                      <a:pt x="17716" y="7687"/>
                      <a:pt x="17547" y="7563"/>
                      <a:pt x="17458" y="7386"/>
                    </a:cubicBezTo>
                    <a:cubicBezTo>
                      <a:pt x="17195" y="6861"/>
                      <a:pt x="16879" y="6373"/>
                      <a:pt x="16516" y="5938"/>
                    </a:cubicBezTo>
                    <a:cubicBezTo>
                      <a:pt x="16389" y="5786"/>
                      <a:pt x="16343" y="5580"/>
                      <a:pt x="16393" y="5387"/>
                    </a:cubicBezTo>
                    <a:lnTo>
                      <a:pt x="16891" y="3486"/>
                    </a:lnTo>
                    <a:lnTo>
                      <a:pt x="15253" y="2362"/>
                    </a:lnTo>
                    <a:lnTo>
                      <a:pt x="13662" y="3522"/>
                    </a:lnTo>
                    <a:cubicBezTo>
                      <a:pt x="13503" y="3637"/>
                      <a:pt x="13295" y="3670"/>
                      <a:pt x="13108" y="3608"/>
                    </a:cubicBezTo>
                    <a:cubicBezTo>
                      <a:pt x="12569" y="3428"/>
                      <a:pt x="12000" y="3310"/>
                      <a:pt x="11419" y="3258"/>
                    </a:cubicBezTo>
                    <a:cubicBezTo>
                      <a:pt x="11221" y="3240"/>
                      <a:pt x="11044" y="3127"/>
                      <a:pt x="10945" y="2956"/>
                    </a:cubicBezTo>
                    <a:lnTo>
                      <a:pt x="9954" y="1255"/>
                    </a:lnTo>
                    <a:lnTo>
                      <a:pt x="8003" y="1621"/>
                    </a:lnTo>
                    <a:lnTo>
                      <a:pt x="7696" y="3573"/>
                    </a:lnTo>
                    <a:cubicBezTo>
                      <a:pt x="7666" y="3768"/>
                      <a:pt x="7542" y="3938"/>
                      <a:pt x="7365" y="4027"/>
                    </a:cubicBezTo>
                    <a:cubicBezTo>
                      <a:pt x="6842" y="4290"/>
                      <a:pt x="6356" y="4608"/>
                      <a:pt x="5922" y="4973"/>
                    </a:cubicBezTo>
                    <a:cubicBezTo>
                      <a:pt x="5768" y="5100"/>
                      <a:pt x="5563" y="5146"/>
                      <a:pt x="5372" y="5096"/>
                    </a:cubicBezTo>
                    <a:lnTo>
                      <a:pt x="3476" y="4597"/>
                    </a:lnTo>
                    <a:lnTo>
                      <a:pt x="2356" y="6239"/>
                    </a:lnTo>
                    <a:lnTo>
                      <a:pt x="3513" y="7834"/>
                    </a:lnTo>
                    <a:cubicBezTo>
                      <a:pt x="3630" y="7994"/>
                      <a:pt x="3662" y="8202"/>
                      <a:pt x="3599" y="8391"/>
                    </a:cubicBezTo>
                    <a:cubicBezTo>
                      <a:pt x="3419" y="8932"/>
                      <a:pt x="3301" y="9502"/>
                      <a:pt x="3249" y="10085"/>
                    </a:cubicBezTo>
                    <a:cubicBezTo>
                      <a:pt x="3231" y="10283"/>
                      <a:pt x="3118" y="10460"/>
                      <a:pt x="2947" y="10560"/>
                    </a:cubicBezTo>
                    <a:lnTo>
                      <a:pt x="1251" y="11554"/>
                    </a:lnTo>
                    <a:lnTo>
                      <a:pt x="1617" y="13509"/>
                    </a:lnTo>
                    <a:lnTo>
                      <a:pt x="3563" y="13817"/>
                    </a:lnTo>
                    <a:cubicBezTo>
                      <a:pt x="3758" y="13848"/>
                      <a:pt x="3927" y="13972"/>
                      <a:pt x="4016" y="14149"/>
                    </a:cubicBezTo>
                    <a:cubicBezTo>
                      <a:pt x="4278" y="14673"/>
                      <a:pt x="4595" y="15160"/>
                      <a:pt x="4960" y="15598"/>
                    </a:cubicBezTo>
                    <a:cubicBezTo>
                      <a:pt x="5087" y="15751"/>
                      <a:pt x="5132" y="15957"/>
                      <a:pt x="5082" y="16148"/>
                    </a:cubicBezTo>
                    <a:lnTo>
                      <a:pt x="4585" y="18049"/>
                    </a:lnTo>
                    <a:lnTo>
                      <a:pt x="6222" y="19174"/>
                    </a:lnTo>
                    <a:lnTo>
                      <a:pt x="7812" y="18014"/>
                    </a:lnTo>
                    <a:cubicBezTo>
                      <a:pt x="7886" y="17960"/>
                      <a:pt x="7969" y="17924"/>
                      <a:pt x="8060" y="17907"/>
                    </a:cubicBezTo>
                    <a:cubicBezTo>
                      <a:pt x="8097" y="17900"/>
                      <a:pt x="8135" y="17896"/>
                      <a:pt x="8173" y="17896"/>
                    </a:cubicBezTo>
                    <a:close/>
                    <a:moveTo>
                      <a:pt x="11426" y="21536"/>
                    </a:moveTo>
                    <a:cubicBezTo>
                      <a:pt x="11063" y="21536"/>
                      <a:pt x="10720" y="21343"/>
                      <a:pt x="10532" y="21022"/>
                    </a:cubicBezTo>
                    <a:lnTo>
                      <a:pt x="9628" y="19467"/>
                    </a:lnTo>
                    <a:cubicBezTo>
                      <a:pt x="9172" y="19410"/>
                      <a:pt x="8721" y="19316"/>
                      <a:pt x="8286" y="19190"/>
                    </a:cubicBezTo>
                    <a:lnTo>
                      <a:pt x="6838" y="20249"/>
                    </a:lnTo>
                    <a:cubicBezTo>
                      <a:pt x="6497" y="20503"/>
                      <a:pt x="6007" y="20513"/>
                      <a:pt x="5649" y="20270"/>
                    </a:cubicBezTo>
                    <a:lnTo>
                      <a:pt x="3781" y="18992"/>
                    </a:lnTo>
                    <a:cubicBezTo>
                      <a:pt x="3421" y="18747"/>
                      <a:pt x="3252" y="18296"/>
                      <a:pt x="3363" y="17873"/>
                    </a:cubicBezTo>
                    <a:lnTo>
                      <a:pt x="3818" y="16135"/>
                    </a:lnTo>
                    <a:cubicBezTo>
                      <a:pt x="3540" y="15774"/>
                      <a:pt x="3289" y="15388"/>
                      <a:pt x="3069" y="14984"/>
                    </a:cubicBezTo>
                    <a:lnTo>
                      <a:pt x="1295" y="14707"/>
                    </a:lnTo>
                    <a:cubicBezTo>
                      <a:pt x="863" y="14638"/>
                      <a:pt x="519" y="14304"/>
                      <a:pt x="438" y="13876"/>
                    </a:cubicBezTo>
                    <a:lnTo>
                      <a:pt x="18" y="11651"/>
                    </a:lnTo>
                    <a:cubicBezTo>
                      <a:pt x="-63" y="11222"/>
                      <a:pt x="135" y="10785"/>
                      <a:pt x="511" y="10564"/>
                    </a:cubicBezTo>
                    <a:lnTo>
                      <a:pt x="2062" y="9655"/>
                    </a:lnTo>
                    <a:cubicBezTo>
                      <a:pt x="2121" y="9196"/>
                      <a:pt x="2214" y="8744"/>
                      <a:pt x="2341" y="8309"/>
                    </a:cubicBezTo>
                    <a:lnTo>
                      <a:pt x="1282" y="6858"/>
                    </a:lnTo>
                    <a:cubicBezTo>
                      <a:pt x="1025" y="6505"/>
                      <a:pt x="1018" y="6024"/>
                      <a:pt x="1265" y="5662"/>
                    </a:cubicBezTo>
                    <a:lnTo>
                      <a:pt x="2536" y="3791"/>
                    </a:lnTo>
                    <a:cubicBezTo>
                      <a:pt x="2779" y="3433"/>
                      <a:pt x="3241" y="3261"/>
                      <a:pt x="3654" y="3373"/>
                    </a:cubicBezTo>
                    <a:lnTo>
                      <a:pt x="5385" y="3828"/>
                    </a:lnTo>
                    <a:cubicBezTo>
                      <a:pt x="5743" y="3551"/>
                      <a:pt x="6129" y="3299"/>
                      <a:pt x="6533" y="3077"/>
                    </a:cubicBezTo>
                    <a:lnTo>
                      <a:pt x="6809" y="1298"/>
                    </a:lnTo>
                    <a:cubicBezTo>
                      <a:pt x="6875" y="866"/>
                      <a:pt x="7208" y="521"/>
                      <a:pt x="7638" y="439"/>
                    </a:cubicBezTo>
                    <a:lnTo>
                      <a:pt x="9857" y="18"/>
                    </a:lnTo>
                    <a:cubicBezTo>
                      <a:pt x="10289" y="-64"/>
                      <a:pt x="10722" y="135"/>
                      <a:pt x="10942" y="514"/>
                    </a:cubicBezTo>
                    <a:lnTo>
                      <a:pt x="11847" y="2068"/>
                    </a:lnTo>
                    <a:cubicBezTo>
                      <a:pt x="12304" y="2126"/>
                      <a:pt x="12754" y="2219"/>
                      <a:pt x="13189" y="2346"/>
                    </a:cubicBezTo>
                    <a:lnTo>
                      <a:pt x="14636" y="1286"/>
                    </a:lnTo>
                    <a:cubicBezTo>
                      <a:pt x="14982" y="1032"/>
                      <a:pt x="15472" y="1023"/>
                      <a:pt x="15829" y="1268"/>
                    </a:cubicBezTo>
                    <a:lnTo>
                      <a:pt x="17694" y="2543"/>
                    </a:lnTo>
                    <a:cubicBezTo>
                      <a:pt x="18055" y="2789"/>
                      <a:pt x="18223" y="3238"/>
                      <a:pt x="18112" y="3662"/>
                    </a:cubicBezTo>
                    <a:lnTo>
                      <a:pt x="17658" y="5401"/>
                    </a:lnTo>
                    <a:cubicBezTo>
                      <a:pt x="17933" y="5759"/>
                      <a:pt x="18184" y="6145"/>
                      <a:pt x="18406" y="6551"/>
                    </a:cubicBezTo>
                    <a:lnTo>
                      <a:pt x="20180" y="6828"/>
                    </a:lnTo>
                    <a:cubicBezTo>
                      <a:pt x="20611" y="6896"/>
                      <a:pt x="20955" y="7230"/>
                      <a:pt x="21036" y="7659"/>
                    </a:cubicBezTo>
                    <a:lnTo>
                      <a:pt x="21456" y="9885"/>
                    </a:lnTo>
                    <a:cubicBezTo>
                      <a:pt x="21537" y="10313"/>
                      <a:pt x="21339" y="10749"/>
                      <a:pt x="20965" y="10971"/>
                    </a:cubicBezTo>
                    <a:lnTo>
                      <a:pt x="19412" y="11880"/>
                    </a:lnTo>
                    <a:cubicBezTo>
                      <a:pt x="19354" y="12338"/>
                      <a:pt x="19261" y="12790"/>
                      <a:pt x="19135" y="13226"/>
                    </a:cubicBezTo>
                    <a:lnTo>
                      <a:pt x="20192" y="14677"/>
                    </a:lnTo>
                    <a:cubicBezTo>
                      <a:pt x="20450" y="15030"/>
                      <a:pt x="20456" y="15511"/>
                      <a:pt x="20209" y="15873"/>
                    </a:cubicBezTo>
                    <a:lnTo>
                      <a:pt x="18939" y="17744"/>
                    </a:lnTo>
                    <a:cubicBezTo>
                      <a:pt x="18786" y="17970"/>
                      <a:pt x="18544" y="18129"/>
                      <a:pt x="18277" y="18179"/>
                    </a:cubicBezTo>
                    <a:cubicBezTo>
                      <a:pt x="18127" y="18208"/>
                      <a:pt x="17971" y="18201"/>
                      <a:pt x="17822" y="18163"/>
                    </a:cubicBezTo>
                    <a:lnTo>
                      <a:pt x="16089" y="17708"/>
                    </a:lnTo>
                    <a:cubicBezTo>
                      <a:pt x="15730" y="17986"/>
                      <a:pt x="15345" y="18237"/>
                      <a:pt x="14942" y="18458"/>
                    </a:cubicBezTo>
                    <a:lnTo>
                      <a:pt x="14666" y="20238"/>
                    </a:lnTo>
                    <a:cubicBezTo>
                      <a:pt x="14599" y="20670"/>
                      <a:pt x="14266" y="21014"/>
                      <a:pt x="13837" y="21096"/>
                    </a:cubicBezTo>
                    <a:lnTo>
                      <a:pt x="11618" y="21518"/>
                    </a:lnTo>
                    <a:cubicBezTo>
                      <a:pt x="11554" y="21530"/>
                      <a:pt x="11489" y="21536"/>
                      <a:pt x="11426" y="21536"/>
                    </a:cubicBezTo>
                    <a:close/>
                  </a:path>
                </a:pathLst>
              </a:custGeom>
              <a:solidFill>
                <a:srgbClr val="27272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4" name="Form">
                <a:extLst>
                  <a:ext uri="{FF2B5EF4-FFF2-40B4-BE49-F238E27FC236}">
                    <a16:creationId xmlns:a16="http://schemas.microsoft.com/office/drawing/2014/main" id="{ED5219C0-4C10-449B-A6D0-1978433A4189}"/>
                  </a:ext>
                </a:extLst>
              </p:cNvPr>
              <p:cNvSpPr/>
              <p:nvPr/>
            </p:nvSpPr>
            <p:spPr>
              <a:xfrm>
                <a:off x="7755330" y="1843020"/>
                <a:ext cx="157034" cy="15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32" h="21262" extrusionOk="0">
                    <a:moveTo>
                      <a:pt x="10478" y="2305"/>
                    </a:moveTo>
                    <a:cubicBezTo>
                      <a:pt x="9967" y="2305"/>
                      <a:pt x="9453" y="2353"/>
                      <a:pt x="8941" y="2452"/>
                    </a:cubicBezTo>
                    <a:cubicBezTo>
                      <a:pt x="6794" y="2865"/>
                      <a:pt x="4932" y="4105"/>
                      <a:pt x="3697" y="5945"/>
                    </a:cubicBezTo>
                    <a:cubicBezTo>
                      <a:pt x="2463" y="7785"/>
                      <a:pt x="2007" y="9999"/>
                      <a:pt x="2414" y="12180"/>
                    </a:cubicBezTo>
                    <a:cubicBezTo>
                      <a:pt x="2820" y="14362"/>
                      <a:pt x="4041" y="16253"/>
                      <a:pt x="5853" y="17507"/>
                    </a:cubicBezTo>
                    <a:cubicBezTo>
                      <a:pt x="7663" y="18762"/>
                      <a:pt x="9845" y="19224"/>
                      <a:pt x="11991" y="18811"/>
                    </a:cubicBezTo>
                    <a:lnTo>
                      <a:pt x="11991" y="18811"/>
                    </a:lnTo>
                    <a:cubicBezTo>
                      <a:pt x="14137" y="18398"/>
                      <a:pt x="16000" y="17158"/>
                      <a:pt x="17234" y="15318"/>
                    </a:cubicBezTo>
                    <a:cubicBezTo>
                      <a:pt x="18469" y="13478"/>
                      <a:pt x="18924" y="11264"/>
                      <a:pt x="18517" y="9083"/>
                    </a:cubicBezTo>
                    <a:cubicBezTo>
                      <a:pt x="18111" y="6901"/>
                      <a:pt x="16890" y="5009"/>
                      <a:pt x="15079" y="3756"/>
                    </a:cubicBezTo>
                    <a:cubicBezTo>
                      <a:pt x="13701" y="2800"/>
                      <a:pt x="12108" y="2305"/>
                      <a:pt x="10478" y="2305"/>
                    </a:cubicBezTo>
                    <a:close/>
                    <a:moveTo>
                      <a:pt x="10462" y="21262"/>
                    </a:moveTo>
                    <a:cubicBezTo>
                      <a:pt x="5535" y="21262"/>
                      <a:pt x="1135" y="17703"/>
                      <a:pt x="185" y="12609"/>
                    </a:cubicBezTo>
                    <a:cubicBezTo>
                      <a:pt x="-334" y="9824"/>
                      <a:pt x="248" y="6996"/>
                      <a:pt x="1823" y="4647"/>
                    </a:cubicBezTo>
                    <a:cubicBezTo>
                      <a:pt x="3399" y="2299"/>
                      <a:pt x="5778" y="715"/>
                      <a:pt x="8519" y="187"/>
                    </a:cubicBezTo>
                    <a:cubicBezTo>
                      <a:pt x="11261" y="-338"/>
                      <a:pt x="14045" y="252"/>
                      <a:pt x="16356" y="1852"/>
                    </a:cubicBezTo>
                    <a:cubicBezTo>
                      <a:pt x="18668" y="3453"/>
                      <a:pt x="20227" y="5869"/>
                      <a:pt x="20747" y="8654"/>
                    </a:cubicBezTo>
                    <a:cubicBezTo>
                      <a:pt x="21266" y="11439"/>
                      <a:pt x="20684" y="14267"/>
                      <a:pt x="19109" y="16616"/>
                    </a:cubicBezTo>
                    <a:cubicBezTo>
                      <a:pt x="17533" y="18964"/>
                      <a:pt x="15154" y="20548"/>
                      <a:pt x="12413" y="21076"/>
                    </a:cubicBezTo>
                    <a:cubicBezTo>
                      <a:pt x="11759" y="21202"/>
                      <a:pt x="11106" y="21262"/>
                      <a:pt x="10462" y="21262"/>
                    </a:cubicBezTo>
                    <a:close/>
                  </a:path>
                </a:pathLst>
              </a:custGeom>
              <a:solidFill>
                <a:srgbClr val="27272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48" name="Pfeil: Chevron 20">
              <a:extLst>
                <a:ext uri="{FF2B5EF4-FFF2-40B4-BE49-F238E27FC236}">
                  <a16:creationId xmlns:a16="http://schemas.microsoft.com/office/drawing/2014/main" id="{DAB7EEBA-24B7-4465-96D2-3F4C24BD64EA}"/>
                </a:ext>
              </a:extLst>
            </p:cNvPr>
            <p:cNvSpPr/>
            <p:nvPr/>
          </p:nvSpPr>
          <p:spPr>
            <a:xfrm>
              <a:off x="5009611" y="4643882"/>
              <a:ext cx="374915" cy="438259"/>
            </a:xfrm>
            <a:prstGeom prst="chevron">
              <a:avLst/>
            </a:prstGeom>
            <a:solidFill>
              <a:srgbClr val="B5D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8124272-DAA2-4BFC-8CDC-4348B9F0D4A8}"/>
              </a:ext>
            </a:extLst>
          </p:cNvPr>
          <p:cNvGrpSpPr/>
          <p:nvPr/>
        </p:nvGrpSpPr>
        <p:grpSpPr>
          <a:xfrm>
            <a:off x="8213953" y="1710607"/>
            <a:ext cx="2524192" cy="4271238"/>
            <a:chOff x="8213953" y="1710607"/>
            <a:chExt cx="2524192" cy="4271238"/>
          </a:xfrm>
        </p:grpSpPr>
        <p:grpSp>
          <p:nvGrpSpPr>
            <p:cNvPr id="49" name="Gruppieren 3">
              <a:extLst>
                <a:ext uri="{FF2B5EF4-FFF2-40B4-BE49-F238E27FC236}">
                  <a16:creationId xmlns:a16="http://schemas.microsoft.com/office/drawing/2014/main" id="{92652D62-BAB9-4971-9F12-4554BCBC4C65}"/>
                </a:ext>
              </a:extLst>
            </p:cNvPr>
            <p:cNvGrpSpPr/>
            <p:nvPr/>
          </p:nvGrpSpPr>
          <p:grpSpPr>
            <a:xfrm>
              <a:off x="8213953" y="2477984"/>
              <a:ext cx="2524192" cy="3503861"/>
              <a:chOff x="771179" y="2588964"/>
              <a:chExt cx="3240002" cy="3503861"/>
            </a:xfrm>
          </p:grpSpPr>
          <p:sp>
            <p:nvSpPr>
              <p:cNvPr id="50" name="Rechteck 15">
                <a:extLst>
                  <a:ext uri="{FF2B5EF4-FFF2-40B4-BE49-F238E27FC236}">
                    <a16:creationId xmlns:a16="http://schemas.microsoft.com/office/drawing/2014/main" id="{8DB88C16-1653-41CD-B627-F721F459038E}"/>
                  </a:ext>
                </a:extLst>
              </p:cNvPr>
              <p:cNvSpPr/>
              <p:nvPr/>
            </p:nvSpPr>
            <p:spPr>
              <a:xfrm>
                <a:off x="771179" y="3095738"/>
                <a:ext cx="3239999" cy="29970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Rechteck 9">
                <a:extLst>
                  <a:ext uri="{FF2B5EF4-FFF2-40B4-BE49-F238E27FC236}">
                    <a16:creationId xmlns:a16="http://schemas.microsoft.com/office/drawing/2014/main" id="{E96DC366-640F-495D-8920-E027EB39EE9D}"/>
                  </a:ext>
                </a:extLst>
              </p:cNvPr>
              <p:cNvSpPr/>
              <p:nvPr/>
            </p:nvSpPr>
            <p:spPr>
              <a:xfrm>
                <a:off x="771182" y="2588964"/>
                <a:ext cx="3239999" cy="506775"/>
              </a:xfrm>
              <a:prstGeom prst="rect">
                <a:avLst/>
              </a:prstGeom>
              <a:solidFill>
                <a:schemeClr val="accent3"/>
              </a:solidFill>
              <a:ln w="381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altLang="de-DE">
                    <a:solidFill>
                      <a:srgbClr val="222222"/>
                    </a:solidFill>
                    <a:latin typeface="inherit"/>
                  </a:rPr>
                  <a:t>Solution</a:t>
                </a: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Textfeld 10">
                <a:extLst>
                  <a:ext uri="{FF2B5EF4-FFF2-40B4-BE49-F238E27FC236}">
                    <a16:creationId xmlns:a16="http://schemas.microsoft.com/office/drawing/2014/main" id="{90A7BE9A-72AE-402D-A602-83B651E7654A}"/>
                  </a:ext>
                </a:extLst>
              </p:cNvPr>
              <p:cNvSpPr txBox="1"/>
              <p:nvPr/>
            </p:nvSpPr>
            <p:spPr>
              <a:xfrm>
                <a:off x="771183" y="3095739"/>
                <a:ext cx="3239998" cy="2997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marL="180975" indent="-180975" algn="l">
                  <a:lnSpc>
                    <a:spcPct val="120000"/>
                  </a:lnSpc>
                  <a:spcBef>
                    <a:spcPts val="600"/>
                  </a:spcBef>
                  <a:buClr>
                    <a:srgbClr val="B5D1EC"/>
                  </a:buClr>
                  <a:buFont typeface="Wingdings" panose="05000000000000000000" pitchFamily="2" charset="2"/>
                  <a:buChar char="§"/>
                </a:pPr>
                <a:r>
                  <a:rPr lang="de-DE"/>
                  <a:t>Closer </a:t>
                </a:r>
                <a:r>
                  <a:rPr lang="de-DE" err="1"/>
                  <a:t>look</a:t>
                </a:r>
                <a:r>
                  <a:rPr lang="de-DE"/>
                  <a:t> </a:t>
                </a:r>
                <a:r>
                  <a:rPr lang="de-DE" err="1"/>
                  <a:t>to</a:t>
                </a:r>
                <a:r>
                  <a:rPr lang="de-DE"/>
                  <a:t> y-</a:t>
                </a:r>
                <a:r>
                  <a:rPr lang="de-DE" err="1"/>
                  <a:t>achsis</a:t>
                </a:r>
                <a:endParaRPr lang="de-DE"/>
              </a:p>
              <a:p>
                <a:pPr marL="180975" indent="-180975" algn="l">
                  <a:lnSpc>
                    <a:spcPct val="120000"/>
                  </a:lnSpc>
                  <a:spcBef>
                    <a:spcPts val="600"/>
                  </a:spcBef>
                  <a:buClr>
                    <a:srgbClr val="B5D1EC"/>
                  </a:buClr>
                  <a:buFont typeface="Wingdings" panose="05000000000000000000" pitchFamily="2" charset="2"/>
                  <a:buChar char="§"/>
                </a:pPr>
                <a:r>
                  <a:rPr lang="de-DE"/>
                  <a:t>Call </a:t>
                </a:r>
                <a:r>
                  <a:rPr lang="de-DE" err="1"/>
                  <a:t>option</a:t>
                </a:r>
                <a:r>
                  <a:rPr lang="de-DE"/>
                  <a:t> </a:t>
                </a:r>
                <a:r>
                  <a:rPr lang="de-DE" err="1"/>
                  <a:t>strongly</a:t>
                </a:r>
                <a:r>
                  <a:rPr lang="de-DE"/>
                  <a:t> in </a:t>
                </a:r>
                <a:r>
                  <a:rPr lang="de-DE" err="1"/>
                  <a:t>the</a:t>
                </a:r>
                <a:r>
                  <a:rPr lang="de-DE"/>
                  <a:t> </a:t>
                </a:r>
                <a:r>
                  <a:rPr lang="de-DE" err="1"/>
                  <a:t>money</a:t>
                </a:r>
                <a:endParaRPr lang="de-DE"/>
              </a:p>
              <a:p>
                <a:pPr marL="180975" indent="-180975" algn="l">
                  <a:lnSpc>
                    <a:spcPct val="120000"/>
                  </a:lnSpc>
                  <a:spcBef>
                    <a:spcPts val="600"/>
                  </a:spcBef>
                  <a:buClr>
                    <a:srgbClr val="B5D1EC"/>
                  </a:buClr>
                  <a:buFont typeface="Wingdings" panose="05000000000000000000" pitchFamily="2" charset="2"/>
                  <a:buChar char="§"/>
                </a:pPr>
                <a:r>
                  <a:rPr lang="de-DE"/>
                  <a:t>Thus </a:t>
                </a:r>
                <a:r>
                  <a:rPr lang="de-DE" err="1"/>
                  <a:t>small</a:t>
                </a:r>
                <a:r>
                  <a:rPr lang="de-DE"/>
                  <a:t> </a:t>
                </a:r>
                <a:r>
                  <a:rPr lang="de-DE" err="1"/>
                  <a:t>changes</a:t>
                </a:r>
                <a:r>
                  <a:rPr lang="de-DE"/>
                  <a:t> </a:t>
                </a:r>
                <a:r>
                  <a:rPr lang="de-DE" err="1"/>
                  <a:t>have</a:t>
                </a:r>
                <a:r>
                  <a:rPr lang="de-DE"/>
                  <a:t> </a:t>
                </a:r>
                <a:r>
                  <a:rPr lang="de-DE" err="1"/>
                  <a:t>less</a:t>
                </a:r>
                <a:r>
                  <a:rPr lang="de-DE"/>
                  <a:t> </a:t>
                </a:r>
                <a:r>
                  <a:rPr lang="de-DE" err="1"/>
                  <a:t>impact</a:t>
                </a:r>
                <a:endParaRPr lang="de-DE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4859851-0632-40FE-9D19-04418DACD2D1}"/>
                </a:ext>
              </a:extLst>
            </p:cNvPr>
            <p:cNvGrpSpPr/>
            <p:nvPr/>
          </p:nvGrpSpPr>
          <p:grpSpPr>
            <a:xfrm>
              <a:off x="9024949" y="1710607"/>
              <a:ext cx="903948" cy="903341"/>
              <a:chOff x="9281757" y="1636264"/>
              <a:chExt cx="903948" cy="903341"/>
            </a:xfrm>
          </p:grpSpPr>
          <p:sp>
            <p:nvSpPr>
              <p:cNvPr id="54" name="Ellipse 30">
                <a:extLst>
                  <a:ext uri="{FF2B5EF4-FFF2-40B4-BE49-F238E27FC236}">
                    <a16:creationId xmlns:a16="http://schemas.microsoft.com/office/drawing/2014/main" id="{99E35659-5BF7-4DA1-A35D-F42C88E1F1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82365" y="1636265"/>
                <a:ext cx="903340" cy="903340"/>
              </a:xfrm>
              <a:prstGeom prst="ellipse">
                <a:avLst/>
              </a:prstGeom>
              <a:solidFill>
                <a:srgbClr val="B5D1EC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Gruppieren 1">
                <a:extLst>
                  <a:ext uri="{FF2B5EF4-FFF2-40B4-BE49-F238E27FC236}">
                    <a16:creationId xmlns:a16="http://schemas.microsoft.com/office/drawing/2014/main" id="{F21045AD-F3DF-4933-BB0B-5A371E271C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81757" y="1636264"/>
                <a:ext cx="903339" cy="903339"/>
                <a:chOff x="1193799" y="1244599"/>
                <a:chExt cx="1866901" cy="1866901"/>
              </a:xfrm>
            </p:grpSpPr>
            <p:sp>
              <p:nvSpPr>
                <p:cNvPr id="62" name="Form">
                  <a:extLst>
                    <a:ext uri="{FF2B5EF4-FFF2-40B4-BE49-F238E27FC236}">
                      <a16:creationId xmlns:a16="http://schemas.microsoft.com/office/drawing/2014/main" id="{6786AB76-6A9F-4044-8D38-EBEFF46F0B72}"/>
                    </a:ext>
                  </a:extLst>
                </p:cNvPr>
                <p:cNvSpPr/>
                <p:nvPr/>
              </p:nvSpPr>
              <p:spPr>
                <a:xfrm>
                  <a:off x="1193799" y="1244599"/>
                  <a:ext cx="1866901" cy="18669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441"/>
                      </a:moveTo>
                      <a:cubicBezTo>
                        <a:pt x="5088" y="441"/>
                        <a:pt x="441" y="5088"/>
                        <a:pt x="441" y="10800"/>
                      </a:cubicBezTo>
                      <a:cubicBezTo>
                        <a:pt x="441" y="16512"/>
                        <a:pt x="5088" y="21159"/>
                        <a:pt x="10800" y="21159"/>
                      </a:cubicBezTo>
                      <a:cubicBezTo>
                        <a:pt x="16512" y="21159"/>
                        <a:pt x="21159" y="16512"/>
                        <a:pt x="21159" y="10800"/>
                      </a:cubicBezTo>
                      <a:cubicBezTo>
                        <a:pt x="21159" y="5088"/>
                        <a:pt x="16512" y="441"/>
                        <a:pt x="10800" y="441"/>
                      </a:cubicBezTo>
                      <a:close/>
                      <a:moveTo>
                        <a:pt x="10800" y="21600"/>
                      </a:moveTo>
                      <a:cubicBezTo>
                        <a:pt x="4845" y="21600"/>
                        <a:pt x="0" y="16755"/>
                        <a:pt x="0" y="10800"/>
                      </a:cubicBezTo>
                      <a:cubicBezTo>
                        <a:pt x="0" y="4845"/>
                        <a:pt x="4845" y="0"/>
                        <a:pt x="10800" y="0"/>
                      </a:cubicBezTo>
                      <a:cubicBezTo>
                        <a:pt x="16755" y="0"/>
                        <a:pt x="21600" y="4845"/>
                        <a:pt x="21600" y="10800"/>
                      </a:cubicBezTo>
                      <a:cubicBezTo>
                        <a:pt x="21600" y="16755"/>
                        <a:pt x="16755" y="21600"/>
                        <a:pt x="10800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63" name="Form">
                  <a:extLst>
                    <a:ext uri="{FF2B5EF4-FFF2-40B4-BE49-F238E27FC236}">
                      <a16:creationId xmlns:a16="http://schemas.microsoft.com/office/drawing/2014/main" id="{8EB3D588-432F-497F-A996-3EDD5B06F18F}"/>
                    </a:ext>
                  </a:extLst>
                </p:cNvPr>
                <p:cNvSpPr/>
                <p:nvPr/>
              </p:nvSpPr>
              <p:spPr>
                <a:xfrm>
                  <a:off x="1803400" y="1600200"/>
                  <a:ext cx="635125" cy="325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52" y="21600"/>
                      </a:moveTo>
                      <a:cubicBezTo>
                        <a:pt x="20594" y="21600"/>
                        <a:pt x="20304" y="21035"/>
                        <a:pt x="20304" y="20337"/>
                      </a:cubicBezTo>
                      <a:cubicBezTo>
                        <a:pt x="20304" y="10350"/>
                        <a:pt x="16130" y="2526"/>
                        <a:pt x="10800" y="2526"/>
                      </a:cubicBezTo>
                      <a:cubicBezTo>
                        <a:pt x="5471" y="2526"/>
                        <a:pt x="1296" y="10350"/>
                        <a:pt x="1296" y="20337"/>
                      </a:cubicBezTo>
                      <a:cubicBezTo>
                        <a:pt x="1296" y="21035"/>
                        <a:pt x="1006" y="21600"/>
                        <a:pt x="648" y="21600"/>
                      </a:cubicBezTo>
                      <a:cubicBezTo>
                        <a:pt x="290" y="21600"/>
                        <a:pt x="0" y="21035"/>
                        <a:pt x="0" y="20337"/>
                      </a:cubicBezTo>
                      <a:cubicBezTo>
                        <a:pt x="0" y="8933"/>
                        <a:pt x="4744" y="0"/>
                        <a:pt x="10800" y="0"/>
                      </a:cubicBezTo>
                      <a:cubicBezTo>
                        <a:pt x="16857" y="0"/>
                        <a:pt x="21600" y="8933"/>
                        <a:pt x="21600" y="20337"/>
                      </a:cubicBezTo>
                      <a:cubicBezTo>
                        <a:pt x="21600" y="21035"/>
                        <a:pt x="21310" y="21600"/>
                        <a:pt x="20952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64" name="Form">
                  <a:extLst>
                    <a:ext uri="{FF2B5EF4-FFF2-40B4-BE49-F238E27FC236}">
                      <a16:creationId xmlns:a16="http://schemas.microsoft.com/office/drawing/2014/main" id="{8854A874-FB58-4B1A-945D-2231BF43E3AE}"/>
                    </a:ext>
                  </a:extLst>
                </p:cNvPr>
                <p:cNvSpPr/>
                <p:nvPr/>
              </p:nvSpPr>
              <p:spPr>
                <a:xfrm>
                  <a:off x="2260600" y="1892299"/>
                  <a:ext cx="176164" cy="3967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55" h="21586" extrusionOk="0">
                      <a:moveTo>
                        <a:pt x="2331" y="21586"/>
                      </a:moveTo>
                      <a:cubicBezTo>
                        <a:pt x="1044" y="21586"/>
                        <a:pt x="0" y="21122"/>
                        <a:pt x="0" y="20550"/>
                      </a:cubicBezTo>
                      <a:cubicBezTo>
                        <a:pt x="0" y="17032"/>
                        <a:pt x="2877" y="15080"/>
                        <a:pt x="6862" y="12378"/>
                      </a:cubicBezTo>
                      <a:cubicBezTo>
                        <a:pt x="8113" y="11529"/>
                        <a:pt x="9533" y="10567"/>
                        <a:pt x="11037" y="9439"/>
                      </a:cubicBezTo>
                      <a:cubicBezTo>
                        <a:pt x="16477" y="5362"/>
                        <a:pt x="16890" y="1041"/>
                        <a:pt x="16894" y="998"/>
                      </a:cubicBezTo>
                      <a:cubicBezTo>
                        <a:pt x="16941" y="426"/>
                        <a:pt x="18038" y="-14"/>
                        <a:pt x="19309" y="0"/>
                      </a:cubicBezTo>
                      <a:cubicBezTo>
                        <a:pt x="20595" y="21"/>
                        <a:pt x="21600" y="502"/>
                        <a:pt x="21553" y="1074"/>
                      </a:cubicBezTo>
                      <a:cubicBezTo>
                        <a:pt x="21536" y="1271"/>
                        <a:pt x="21086" y="5969"/>
                        <a:pt x="15046" y="10497"/>
                      </a:cubicBezTo>
                      <a:cubicBezTo>
                        <a:pt x="13487" y="11664"/>
                        <a:pt x="12038" y="12648"/>
                        <a:pt x="10759" y="13515"/>
                      </a:cubicBezTo>
                      <a:cubicBezTo>
                        <a:pt x="6956" y="16094"/>
                        <a:pt x="4662" y="17651"/>
                        <a:pt x="4662" y="20550"/>
                      </a:cubicBezTo>
                      <a:cubicBezTo>
                        <a:pt x="4662" y="21122"/>
                        <a:pt x="3618" y="21586"/>
                        <a:pt x="2331" y="21586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65" name="Form">
                  <a:extLst>
                    <a:ext uri="{FF2B5EF4-FFF2-40B4-BE49-F238E27FC236}">
                      <a16:creationId xmlns:a16="http://schemas.microsoft.com/office/drawing/2014/main" id="{A2251EBE-4195-40C0-BB6B-A604EB8151C6}"/>
                    </a:ext>
                  </a:extLst>
                </p:cNvPr>
                <p:cNvSpPr/>
                <p:nvPr/>
              </p:nvSpPr>
              <p:spPr>
                <a:xfrm>
                  <a:off x="1803399" y="1892299"/>
                  <a:ext cx="176165" cy="396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55" h="21583" extrusionOk="0">
                      <a:moveTo>
                        <a:pt x="19224" y="21583"/>
                      </a:moveTo>
                      <a:cubicBezTo>
                        <a:pt x="17937" y="21583"/>
                        <a:pt x="16893" y="21119"/>
                        <a:pt x="16893" y="20547"/>
                      </a:cubicBezTo>
                      <a:cubicBezTo>
                        <a:pt x="16893" y="17649"/>
                        <a:pt x="14599" y="16093"/>
                        <a:pt x="10796" y="13515"/>
                      </a:cubicBezTo>
                      <a:cubicBezTo>
                        <a:pt x="9515" y="12647"/>
                        <a:pt x="8064" y="11664"/>
                        <a:pt x="6506" y="10495"/>
                      </a:cubicBezTo>
                      <a:cubicBezTo>
                        <a:pt x="466" y="5969"/>
                        <a:pt x="19" y="1271"/>
                        <a:pt x="2" y="1073"/>
                      </a:cubicBezTo>
                      <a:cubicBezTo>
                        <a:pt x="-45" y="501"/>
                        <a:pt x="960" y="21"/>
                        <a:pt x="2246" y="0"/>
                      </a:cubicBezTo>
                      <a:cubicBezTo>
                        <a:pt x="3518" y="-17"/>
                        <a:pt x="4614" y="426"/>
                        <a:pt x="4661" y="998"/>
                      </a:cubicBezTo>
                      <a:cubicBezTo>
                        <a:pt x="4668" y="1083"/>
                        <a:pt x="5130" y="5402"/>
                        <a:pt x="10515" y="9438"/>
                      </a:cubicBezTo>
                      <a:cubicBezTo>
                        <a:pt x="12022" y="10566"/>
                        <a:pt x="13441" y="11529"/>
                        <a:pt x="14694" y="12378"/>
                      </a:cubicBezTo>
                      <a:cubicBezTo>
                        <a:pt x="18678" y="15079"/>
                        <a:pt x="21555" y="17030"/>
                        <a:pt x="21555" y="20547"/>
                      </a:cubicBezTo>
                      <a:cubicBezTo>
                        <a:pt x="21555" y="21119"/>
                        <a:pt x="20511" y="21583"/>
                        <a:pt x="19224" y="21583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66" name="Form">
                  <a:extLst>
                    <a:ext uri="{FF2B5EF4-FFF2-40B4-BE49-F238E27FC236}">
                      <a16:creationId xmlns:a16="http://schemas.microsoft.com/office/drawing/2014/main" id="{12C4A9B1-F2B4-46D5-B2E7-6B6C384A2076}"/>
                    </a:ext>
                  </a:extLst>
                </p:cNvPr>
                <p:cNvSpPr/>
                <p:nvPr/>
              </p:nvSpPr>
              <p:spPr>
                <a:xfrm>
                  <a:off x="1892299" y="2362200"/>
                  <a:ext cx="431801" cy="381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47" y="21600"/>
                      </a:moveTo>
                      <a:lnTo>
                        <a:pt x="953" y="21600"/>
                      </a:lnTo>
                      <a:cubicBezTo>
                        <a:pt x="427" y="21600"/>
                        <a:pt x="0" y="16766"/>
                        <a:pt x="0" y="10800"/>
                      </a:cubicBezTo>
                      <a:cubicBezTo>
                        <a:pt x="0" y="4834"/>
                        <a:pt x="427" y="0"/>
                        <a:pt x="953" y="0"/>
                      </a:cubicBezTo>
                      <a:lnTo>
                        <a:pt x="20647" y="0"/>
                      </a:lnTo>
                      <a:cubicBezTo>
                        <a:pt x="21173" y="0"/>
                        <a:pt x="21600" y="4834"/>
                        <a:pt x="21600" y="10800"/>
                      </a:cubicBezTo>
                      <a:cubicBezTo>
                        <a:pt x="21600" y="16766"/>
                        <a:pt x="21173" y="21600"/>
                        <a:pt x="20647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67" name="Form">
                  <a:extLst>
                    <a:ext uri="{FF2B5EF4-FFF2-40B4-BE49-F238E27FC236}">
                      <a16:creationId xmlns:a16="http://schemas.microsoft.com/office/drawing/2014/main" id="{DDC24A89-D1AF-4603-AC7F-3E62E9906EEF}"/>
                    </a:ext>
                  </a:extLst>
                </p:cNvPr>
                <p:cNvSpPr/>
                <p:nvPr/>
              </p:nvSpPr>
              <p:spPr>
                <a:xfrm>
                  <a:off x="1892299" y="2476500"/>
                  <a:ext cx="431801" cy="381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47" y="21600"/>
                      </a:moveTo>
                      <a:lnTo>
                        <a:pt x="953" y="21600"/>
                      </a:lnTo>
                      <a:cubicBezTo>
                        <a:pt x="427" y="21600"/>
                        <a:pt x="0" y="16766"/>
                        <a:pt x="0" y="10800"/>
                      </a:cubicBezTo>
                      <a:cubicBezTo>
                        <a:pt x="0" y="4834"/>
                        <a:pt x="427" y="0"/>
                        <a:pt x="953" y="0"/>
                      </a:cubicBezTo>
                      <a:lnTo>
                        <a:pt x="20647" y="0"/>
                      </a:lnTo>
                      <a:cubicBezTo>
                        <a:pt x="21173" y="0"/>
                        <a:pt x="21600" y="4834"/>
                        <a:pt x="21600" y="10800"/>
                      </a:cubicBezTo>
                      <a:cubicBezTo>
                        <a:pt x="21600" y="16766"/>
                        <a:pt x="21173" y="21600"/>
                        <a:pt x="20647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68" name="Form">
                  <a:extLst>
                    <a:ext uri="{FF2B5EF4-FFF2-40B4-BE49-F238E27FC236}">
                      <a16:creationId xmlns:a16="http://schemas.microsoft.com/office/drawing/2014/main" id="{AF51A47C-56D0-49D9-8C4A-CFFD0656612C}"/>
                    </a:ext>
                  </a:extLst>
                </p:cNvPr>
                <p:cNvSpPr/>
                <p:nvPr/>
              </p:nvSpPr>
              <p:spPr>
                <a:xfrm>
                  <a:off x="1892299" y="2590800"/>
                  <a:ext cx="431801" cy="381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47" y="21600"/>
                      </a:moveTo>
                      <a:lnTo>
                        <a:pt x="953" y="21600"/>
                      </a:lnTo>
                      <a:cubicBezTo>
                        <a:pt x="427" y="21600"/>
                        <a:pt x="0" y="16766"/>
                        <a:pt x="0" y="10800"/>
                      </a:cubicBezTo>
                      <a:cubicBezTo>
                        <a:pt x="0" y="4834"/>
                        <a:pt x="427" y="0"/>
                        <a:pt x="953" y="0"/>
                      </a:cubicBezTo>
                      <a:lnTo>
                        <a:pt x="20647" y="0"/>
                      </a:lnTo>
                      <a:cubicBezTo>
                        <a:pt x="21173" y="0"/>
                        <a:pt x="21600" y="4834"/>
                        <a:pt x="21600" y="10800"/>
                      </a:cubicBezTo>
                      <a:cubicBezTo>
                        <a:pt x="21600" y="16766"/>
                        <a:pt x="21173" y="21600"/>
                        <a:pt x="20647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  <p:sp>
              <p:nvSpPr>
                <p:cNvPr id="69" name="Form">
                  <a:extLst>
                    <a:ext uri="{FF2B5EF4-FFF2-40B4-BE49-F238E27FC236}">
                      <a16:creationId xmlns:a16="http://schemas.microsoft.com/office/drawing/2014/main" id="{5E869D46-CB90-4390-A11C-3DEA20757962}"/>
                    </a:ext>
                  </a:extLst>
                </p:cNvPr>
                <p:cNvSpPr/>
                <p:nvPr/>
              </p:nvSpPr>
              <p:spPr>
                <a:xfrm>
                  <a:off x="1993900" y="2705100"/>
                  <a:ext cx="241300" cy="381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895" y="21600"/>
                      </a:moveTo>
                      <a:lnTo>
                        <a:pt x="1705" y="21600"/>
                      </a:lnTo>
                      <a:cubicBezTo>
                        <a:pt x="764" y="21600"/>
                        <a:pt x="0" y="16766"/>
                        <a:pt x="0" y="10800"/>
                      </a:cubicBezTo>
                      <a:cubicBezTo>
                        <a:pt x="0" y="4834"/>
                        <a:pt x="764" y="0"/>
                        <a:pt x="1705" y="0"/>
                      </a:cubicBezTo>
                      <a:lnTo>
                        <a:pt x="19895" y="0"/>
                      </a:lnTo>
                      <a:cubicBezTo>
                        <a:pt x="20836" y="0"/>
                        <a:pt x="21600" y="4834"/>
                        <a:pt x="21600" y="10800"/>
                      </a:cubicBezTo>
                      <a:cubicBezTo>
                        <a:pt x="21600" y="16766"/>
                        <a:pt x="20836" y="21600"/>
                        <a:pt x="19895" y="21600"/>
                      </a:cubicBezTo>
                      <a:close/>
                    </a:path>
                  </a:pathLst>
                </a:custGeom>
                <a:solidFill>
                  <a:srgbClr val="231F24"/>
                </a:solidFill>
                <a:ln w="12700">
                  <a:miter lim="400000"/>
                </a:ln>
              </p:spPr>
              <p:txBody>
                <a:bodyPr lIns="18435" tIns="18435" rIns="18435" bIns="18435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452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3863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6D248A-4A8C-4268-BAFF-D9DC70BEB7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>
                <a:latin typeface="+mn-lt"/>
              </a:rPr>
              <a:t>11.08.2020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38DD13-E0D3-4AEF-B67B-037FE652D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63440"/>
              </p:ext>
            </p:extLst>
          </p:nvPr>
        </p:nvGraphicFramePr>
        <p:xfrm>
          <a:off x="2151019" y="3258750"/>
          <a:ext cx="7889966" cy="258035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629408">
                  <a:extLst>
                    <a:ext uri="{9D8B030D-6E8A-4147-A177-3AD203B41FA5}">
                      <a16:colId xmlns:a16="http://schemas.microsoft.com/office/drawing/2014/main" val="2191154247"/>
                    </a:ext>
                  </a:extLst>
                </a:gridCol>
                <a:gridCol w="2630279">
                  <a:extLst>
                    <a:ext uri="{9D8B030D-6E8A-4147-A177-3AD203B41FA5}">
                      <a16:colId xmlns:a16="http://schemas.microsoft.com/office/drawing/2014/main" val="942972862"/>
                    </a:ext>
                  </a:extLst>
                </a:gridCol>
                <a:gridCol w="2630279">
                  <a:extLst>
                    <a:ext uri="{9D8B030D-6E8A-4147-A177-3AD203B41FA5}">
                      <a16:colId xmlns:a16="http://schemas.microsoft.com/office/drawing/2014/main" val="1218759620"/>
                    </a:ext>
                  </a:extLst>
                </a:gridCol>
              </a:tblGrid>
              <a:tr h="5819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Dennis Blaufuss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effectLst/>
                        </a:rPr>
                        <a:t>Sergen</a:t>
                      </a: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effectLst/>
                        </a:rPr>
                        <a:t>Bayraktar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Sebastian </a:t>
                      </a: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effectLst/>
                        </a:rPr>
                        <a:t>Kokich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521602"/>
                  </a:ext>
                </a:extLst>
              </a:tr>
              <a:tr h="6106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Walter-</a:t>
                      </a: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effectLst/>
                        </a:rPr>
                        <a:t>Hesselbach</a:t>
                      </a: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-</a:t>
                      </a: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effectLst/>
                        </a:rPr>
                        <a:t>Straße</a:t>
                      </a: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 54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effectLst/>
                        </a:rPr>
                        <a:t>Schillerstr</a:t>
                      </a: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. 65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effectLst/>
                        </a:rPr>
                        <a:t>Buchholzerstr</a:t>
                      </a: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. 20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709135"/>
                  </a:ext>
                </a:extLst>
              </a:tr>
              <a:tr h="5819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60389 Frankfurt am Main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63329 </a:t>
                      </a: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effectLst/>
                        </a:rPr>
                        <a:t>Egelsbach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56154 Boppard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894107"/>
                  </a:ext>
                </a:extLst>
              </a:tr>
              <a:tr h="5819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1200621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1178960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</a:rPr>
                        <a:t>1214646</a:t>
                      </a:r>
                      <a:endParaRPr lang="de-DE" sz="2000" b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7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8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AF0FE-EC98-4785-90DF-A76C959CE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err="1"/>
              <a:t>Theoretical</a:t>
            </a:r>
            <a:r>
              <a:rPr lang="de-DE"/>
              <a:t>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D200-DBC5-4632-8E73-AF8554707D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Black-Scholes Model – Asset </a:t>
            </a:r>
            <a:r>
              <a:rPr lang="de-DE" err="1"/>
              <a:t>Assumptions</a:t>
            </a:r>
            <a:endParaRPr lang="en-GB"/>
          </a:p>
          <a:p>
            <a:endParaRPr lang="de-DE"/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AECD608A-A73C-474D-91FE-4170E40DE4D5}"/>
              </a:ext>
            </a:extLst>
          </p:cNvPr>
          <p:cNvSpPr>
            <a:spLocks noChangeAspect="1"/>
          </p:cNvSpPr>
          <p:nvPr/>
        </p:nvSpPr>
        <p:spPr>
          <a:xfrm>
            <a:off x="6014716" y="3603529"/>
            <a:ext cx="162568" cy="162568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68DF561-B0AC-4BDF-9CF0-3F02372FD00D}"/>
              </a:ext>
            </a:extLst>
          </p:cNvPr>
          <p:cNvSpPr/>
          <p:nvPr/>
        </p:nvSpPr>
        <p:spPr>
          <a:xfrm>
            <a:off x="7700828" y="2198046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Riskless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asset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with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constant</a:t>
            </a:r>
            <a:r>
              <a:rPr lang="de-DE" sz="2000">
                <a:solidFill>
                  <a:schemeClr val="tx1"/>
                </a:solidFill>
              </a:rPr>
              <a:t> rate </a:t>
            </a:r>
            <a:r>
              <a:rPr lang="de-DE" sz="2000" err="1">
                <a:solidFill>
                  <a:schemeClr val="tx1"/>
                </a:solidFill>
              </a:rPr>
              <a:t>of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return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A35F529-4260-4322-9A8D-B2AFC4A3E5D8}"/>
              </a:ext>
            </a:extLst>
          </p:cNvPr>
          <p:cNvSpPr/>
          <p:nvPr/>
        </p:nvSpPr>
        <p:spPr>
          <a:xfrm>
            <a:off x="7700827" y="4548629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No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dividends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DF4299-251A-418F-80BA-8DCE438047B3}"/>
              </a:ext>
            </a:extLst>
          </p:cNvPr>
          <p:cNvSpPr/>
          <p:nvPr/>
        </p:nvSpPr>
        <p:spPr>
          <a:xfrm>
            <a:off x="2036628" y="4548629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Random </a:t>
            </a:r>
            <a:r>
              <a:rPr lang="de-DE" sz="2000" err="1">
                <a:solidFill>
                  <a:schemeClr val="tx1"/>
                </a:solidFill>
              </a:rPr>
              <a:t>walk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of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return</a:t>
            </a:r>
            <a:r>
              <a:rPr lang="de-DE" sz="2000">
                <a:solidFill>
                  <a:schemeClr val="tx1"/>
                </a:solidFill>
              </a:rPr>
              <a:t> rate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9887D46-BCD2-4274-88E5-68924AD0DF0D}"/>
              </a:ext>
            </a:extLst>
          </p:cNvPr>
          <p:cNvSpPr/>
          <p:nvPr/>
        </p:nvSpPr>
        <p:spPr>
          <a:xfrm>
            <a:off x="2036628" y="2198046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European-type </a:t>
            </a:r>
            <a:r>
              <a:rPr lang="de-DE" sz="2000" err="1">
                <a:solidFill>
                  <a:schemeClr val="tx1"/>
                </a:solidFill>
              </a:rPr>
              <a:t>option</a:t>
            </a:r>
            <a:endParaRPr lang="de-DE" sz="2000">
              <a:solidFill>
                <a:schemeClr val="tx1"/>
              </a:solidFill>
            </a:endParaRPr>
          </a:p>
        </p:txBody>
      </p:sp>
      <p:cxnSp>
        <p:nvCxnSpPr>
          <p:cNvPr id="28" name="Gerader Verbinder 42">
            <a:extLst>
              <a:ext uri="{FF2B5EF4-FFF2-40B4-BE49-F238E27FC236}">
                <a16:creationId xmlns:a16="http://schemas.microsoft.com/office/drawing/2014/main" id="{7E57D22C-9383-4AB2-A5F6-2E5CB5B6124D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5523244" y="2607137"/>
            <a:ext cx="2177584" cy="1638528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cxnSp>
        <p:nvCxnSpPr>
          <p:cNvPr id="29" name="Gerader Verbinder 42">
            <a:extLst>
              <a:ext uri="{FF2B5EF4-FFF2-40B4-BE49-F238E27FC236}">
                <a16:creationId xmlns:a16="http://schemas.microsoft.com/office/drawing/2014/main" id="{26E6FF45-34CD-487E-95D2-1C623322E0A1}"/>
              </a:ext>
            </a:extLst>
          </p:cNvPr>
          <p:cNvCxnSpPr>
            <a:cxnSpLocks/>
            <a:stCxn id="32" idx="1"/>
            <a:endCxn id="25" idx="1"/>
          </p:cNvCxnSpPr>
          <p:nvPr/>
        </p:nvCxnSpPr>
        <p:spPr>
          <a:xfrm>
            <a:off x="5523244" y="3100153"/>
            <a:ext cx="2177583" cy="1857567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cxnSp>
        <p:nvCxnSpPr>
          <p:cNvPr id="30" name="Gerader Verbinder 42">
            <a:extLst>
              <a:ext uri="{FF2B5EF4-FFF2-40B4-BE49-F238E27FC236}">
                <a16:creationId xmlns:a16="http://schemas.microsoft.com/office/drawing/2014/main" id="{69506207-3758-467F-85D9-1AFF8749BBA4}"/>
              </a:ext>
            </a:extLst>
          </p:cNvPr>
          <p:cNvCxnSpPr>
            <a:cxnSpLocks/>
            <a:stCxn id="26" idx="3"/>
            <a:endCxn id="32" idx="7"/>
          </p:cNvCxnSpPr>
          <p:nvPr/>
        </p:nvCxnSpPr>
        <p:spPr>
          <a:xfrm flipV="1">
            <a:off x="4491173" y="3100153"/>
            <a:ext cx="2177583" cy="1857567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cxnSp>
        <p:nvCxnSpPr>
          <p:cNvPr id="31" name="Gerader Verbinder 42">
            <a:extLst>
              <a:ext uri="{FF2B5EF4-FFF2-40B4-BE49-F238E27FC236}">
                <a16:creationId xmlns:a16="http://schemas.microsoft.com/office/drawing/2014/main" id="{75E75C61-87A0-4AF0-B721-B2E4857F9F4B}"/>
              </a:ext>
            </a:extLst>
          </p:cNvPr>
          <p:cNvCxnSpPr>
            <a:cxnSpLocks/>
            <a:stCxn id="27" idx="3"/>
            <a:endCxn id="32" idx="5"/>
          </p:cNvCxnSpPr>
          <p:nvPr/>
        </p:nvCxnSpPr>
        <p:spPr>
          <a:xfrm>
            <a:off x="4491173" y="2607137"/>
            <a:ext cx="2177583" cy="1638528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CCCD4138-8D24-4BEB-BEB3-3BFDDE4E0EB7}"/>
              </a:ext>
            </a:extLst>
          </p:cNvPr>
          <p:cNvSpPr/>
          <p:nvPr/>
        </p:nvSpPr>
        <p:spPr>
          <a:xfrm>
            <a:off x="5286000" y="2862909"/>
            <a:ext cx="1620000" cy="1620000"/>
          </a:xfrm>
          <a:prstGeom prst="ellipse">
            <a:avLst/>
          </a:prstGeom>
          <a:solidFill>
            <a:srgbClr val="B5D1EC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kern="0"/>
              <a:t>Asset</a:t>
            </a:r>
            <a:endParaRPr kumimoji="0" lang="de-DE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6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CA13D95-EFD5-49B6-88EB-5766F2332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err="1"/>
              <a:t>Theoretical</a:t>
            </a:r>
            <a:r>
              <a:rPr lang="de-DE"/>
              <a:t> Background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8E9A4D-22E2-43A6-B59C-49171F3AD3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Black-Scholes Model – Market </a:t>
            </a:r>
            <a:r>
              <a:rPr lang="de-DE" err="1"/>
              <a:t>Assumptions</a:t>
            </a:r>
            <a:endParaRPr lang="en-GB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FDC88090-D0F7-4919-8E3D-4EA4BB0A2620}"/>
              </a:ext>
            </a:extLst>
          </p:cNvPr>
          <p:cNvSpPr>
            <a:spLocks noChangeAspect="1"/>
          </p:cNvSpPr>
          <p:nvPr/>
        </p:nvSpPr>
        <p:spPr>
          <a:xfrm>
            <a:off x="6014716" y="3847743"/>
            <a:ext cx="162568" cy="162568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4933BA-4003-442E-B5FB-D906445709F9}"/>
              </a:ext>
            </a:extLst>
          </p:cNvPr>
          <p:cNvSpPr/>
          <p:nvPr/>
        </p:nvSpPr>
        <p:spPr>
          <a:xfrm>
            <a:off x="7404555" y="2135550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Borrow </a:t>
            </a:r>
            <a:r>
              <a:rPr lang="de-DE" sz="2000" err="1">
                <a:solidFill>
                  <a:schemeClr val="tx1"/>
                </a:solidFill>
              </a:rPr>
              <a:t>anytime</a:t>
            </a:r>
            <a:r>
              <a:rPr lang="de-DE" sz="2000">
                <a:solidFill>
                  <a:schemeClr val="tx1"/>
                </a:solidFill>
              </a:rPr>
              <a:t> at </a:t>
            </a:r>
            <a:r>
              <a:rPr lang="de-DE" sz="2000" err="1">
                <a:solidFill>
                  <a:schemeClr val="tx1"/>
                </a:solidFill>
              </a:rPr>
              <a:t>risk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free</a:t>
            </a:r>
            <a:r>
              <a:rPr lang="de-DE" sz="2000">
                <a:solidFill>
                  <a:schemeClr val="tx1"/>
                </a:solidFill>
              </a:rPr>
              <a:t> rate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B9521D-B432-46D5-887F-8C0D470649CC}"/>
              </a:ext>
            </a:extLst>
          </p:cNvPr>
          <p:cNvSpPr/>
          <p:nvPr/>
        </p:nvSpPr>
        <p:spPr>
          <a:xfrm>
            <a:off x="4868727" y="5058652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Absence </a:t>
            </a:r>
            <a:r>
              <a:rPr lang="de-DE" sz="2000" err="1">
                <a:solidFill>
                  <a:schemeClr val="tx1"/>
                </a:solidFill>
              </a:rPr>
              <a:t>of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arbitrage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opportunities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E141BD1-7830-4EDE-8F66-7DC87C40F26D}"/>
              </a:ext>
            </a:extLst>
          </p:cNvPr>
          <p:cNvSpPr/>
          <p:nvPr/>
        </p:nvSpPr>
        <p:spPr>
          <a:xfrm>
            <a:off x="2332900" y="2135550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Frictionless</a:t>
            </a:r>
            <a:endParaRPr lang="de-DE" sz="2000">
              <a:solidFill>
                <a:schemeClr val="tx1"/>
              </a:solidFill>
            </a:endParaRPr>
          </a:p>
        </p:txBody>
      </p:sp>
      <p:cxnSp>
        <p:nvCxnSpPr>
          <p:cNvPr id="9" name="Gerader Verbinder 42">
            <a:extLst>
              <a:ext uri="{FF2B5EF4-FFF2-40B4-BE49-F238E27FC236}">
                <a16:creationId xmlns:a16="http://schemas.microsoft.com/office/drawing/2014/main" id="{3AB7EF4D-0D13-44A2-9910-256CC64F7E15}"/>
              </a:ext>
            </a:extLst>
          </p:cNvPr>
          <p:cNvCxnSpPr>
            <a:cxnSpLocks/>
            <a:stCxn id="12" idx="7"/>
            <a:endCxn id="6" idx="1"/>
          </p:cNvCxnSpPr>
          <p:nvPr/>
        </p:nvCxnSpPr>
        <p:spPr>
          <a:xfrm flipV="1">
            <a:off x="6668755" y="2544641"/>
            <a:ext cx="735800" cy="556171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cxnSp>
        <p:nvCxnSpPr>
          <p:cNvPr id="10" name="Gerader Verbinder 42">
            <a:extLst>
              <a:ext uri="{FF2B5EF4-FFF2-40B4-BE49-F238E27FC236}">
                <a16:creationId xmlns:a16="http://schemas.microsoft.com/office/drawing/2014/main" id="{A8F25443-C7A5-4AD1-A8A6-C650866349EE}"/>
              </a:ext>
            </a:extLst>
          </p:cNvPr>
          <p:cNvCxnSpPr>
            <a:cxnSpLocks/>
            <a:stCxn id="12" idx="4"/>
            <a:endCxn id="7" idx="0"/>
          </p:cNvCxnSpPr>
          <p:nvPr/>
        </p:nvCxnSpPr>
        <p:spPr>
          <a:xfrm>
            <a:off x="6095999" y="4483568"/>
            <a:ext cx="1" cy="575084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cxnSp>
        <p:nvCxnSpPr>
          <p:cNvPr id="11" name="Gerader Verbinder 42">
            <a:extLst>
              <a:ext uri="{FF2B5EF4-FFF2-40B4-BE49-F238E27FC236}">
                <a16:creationId xmlns:a16="http://schemas.microsoft.com/office/drawing/2014/main" id="{FADA32DA-BA60-437E-8894-B0967E2F038B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787445" y="2544641"/>
            <a:ext cx="735798" cy="556171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03CEEBDC-02E8-4F5A-9EB8-23698EE827F3}"/>
              </a:ext>
            </a:extLst>
          </p:cNvPr>
          <p:cNvSpPr/>
          <p:nvPr/>
        </p:nvSpPr>
        <p:spPr>
          <a:xfrm>
            <a:off x="5285999" y="2863568"/>
            <a:ext cx="1620000" cy="1620000"/>
          </a:xfrm>
          <a:prstGeom prst="ellipse">
            <a:avLst/>
          </a:prstGeom>
          <a:solidFill>
            <a:srgbClr val="B5D1EC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kern="0"/>
              <a:t>Market</a:t>
            </a:r>
            <a:endParaRPr kumimoji="0" lang="de-DE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24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3F54237-A991-4BBD-9387-CA429A2AE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err="1"/>
              <a:t>Theoretical</a:t>
            </a:r>
            <a:r>
              <a:rPr lang="de-DE"/>
              <a:t> Background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F14F3A-E8B8-4E23-B335-B635C4CD9D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Black-Scholes Model – </a:t>
            </a:r>
            <a:r>
              <a:rPr lang="de-DE" err="1"/>
              <a:t>Formulas</a:t>
            </a:r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B616658-7E47-48AA-A364-D4EBDF4A6E12}"/>
              </a:ext>
            </a:extLst>
          </p:cNvPr>
          <p:cNvGrpSpPr/>
          <p:nvPr/>
        </p:nvGrpSpPr>
        <p:grpSpPr>
          <a:xfrm>
            <a:off x="334962" y="1957285"/>
            <a:ext cx="2928937" cy="1471715"/>
            <a:chOff x="334962" y="1957285"/>
            <a:chExt cx="2928937" cy="261845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46728C6-342A-4E4B-A157-556C8C031144}"/>
                </a:ext>
              </a:extLst>
            </p:cNvPr>
            <p:cNvSpPr/>
            <p:nvPr/>
          </p:nvSpPr>
          <p:spPr>
            <a:xfrm>
              <a:off x="334962" y="1957285"/>
              <a:ext cx="2928937" cy="8226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Black-Scholes </a:t>
              </a:r>
              <a:r>
                <a:rPr lang="de-DE" err="1">
                  <a:solidFill>
                    <a:schemeClr val="tx1"/>
                  </a:solidFill>
                </a:rPr>
                <a:t>Equation</a:t>
              </a:r>
              <a:endParaRPr lang="de-DE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7D29182-6654-4944-8CF5-9F09A9D7EE4A}"/>
                    </a:ext>
                  </a:extLst>
                </p:cNvPr>
                <p:cNvSpPr txBox="1"/>
                <p:nvPr/>
              </p:nvSpPr>
              <p:spPr>
                <a:xfrm>
                  <a:off x="342160" y="2779906"/>
                  <a:ext cx="2921739" cy="1795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buClr>
                      <a:schemeClr val="accent6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  <a:hlinkClick r:id="" action="ppaction://noaction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𝑟𝑉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  <m:f>
                          <m:f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de-DE" sz="1400"/>
                </a:p>
                <a:p>
                  <a:pPr>
                    <a:buClr>
                      <a:schemeClr val="accent6"/>
                    </a:buClr>
                  </a:pPr>
                  <a:endParaRPr lang="de-DE" sz="1400"/>
                </a:p>
              </p:txBody>
            </p:sp>
          </mc:Choice>
          <mc:Fallback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7D29182-6654-4944-8CF5-9F09A9D7E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60" y="2779906"/>
                  <a:ext cx="2921739" cy="17958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1B3FD3-F4C3-4A5E-87E6-7B4FE669852A}"/>
              </a:ext>
            </a:extLst>
          </p:cNvPr>
          <p:cNvGrpSpPr/>
          <p:nvPr/>
        </p:nvGrpSpPr>
        <p:grpSpPr>
          <a:xfrm>
            <a:off x="4631531" y="2805922"/>
            <a:ext cx="2928937" cy="2618455"/>
            <a:chOff x="3954462" y="2806315"/>
            <a:chExt cx="2928937" cy="261845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807F960-9E06-4DF1-840E-C06F41E36576}"/>
                </a:ext>
              </a:extLst>
            </p:cNvPr>
            <p:cNvSpPr/>
            <p:nvPr/>
          </p:nvSpPr>
          <p:spPr>
            <a:xfrm>
              <a:off x="3954462" y="2806315"/>
              <a:ext cx="2928937" cy="459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>
                  <a:solidFill>
                    <a:schemeClr val="tx1"/>
                  </a:solidFill>
                </a:rPr>
                <a:t>Call-</a:t>
              </a:r>
              <a:r>
                <a:rPr lang="de-DE" sz="2000" err="1">
                  <a:solidFill>
                    <a:schemeClr val="tx1"/>
                  </a:solidFill>
                </a:rPr>
                <a:t>price</a:t>
              </a:r>
              <a:endParaRPr lang="de-DE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119B9A72-E287-4B11-ACFC-759F2FF4F827}"/>
                    </a:ext>
                  </a:extLst>
                </p:cNvPr>
                <p:cNvSpPr txBox="1"/>
                <p:nvPr/>
              </p:nvSpPr>
              <p:spPr>
                <a:xfrm>
                  <a:off x="3961660" y="3342217"/>
                  <a:ext cx="2921739" cy="208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buClr>
                      <a:schemeClr val="accent6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)∙</m:t>
                        </m:r>
                        <m:sSup>
                          <m:sSup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p>
                        </m:sSup>
                      </m:oMath>
                    </m:oMathPara>
                  </a14:m>
                  <a:endParaRPr lang="de-DE" sz="1400"/>
                </a:p>
                <a:p>
                  <a:pPr>
                    <a:buClr>
                      <a:schemeClr val="accent6"/>
                    </a:buClr>
                  </a:pPr>
                  <a:endParaRPr lang="de-DE" sz="1400"/>
                </a:p>
                <a:p>
                  <a:pPr>
                    <a:buClr>
                      <a:schemeClr val="accent6"/>
                    </a:buClr>
                  </a:pPr>
                  <a:endParaRPr lang="de-DE" sz="1400"/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119B9A72-E287-4B11-ACFC-759F2FF4F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1660" y="3342217"/>
                  <a:ext cx="2921739" cy="20825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42778-92F1-42F6-A506-810A64234C78}"/>
              </a:ext>
            </a:extLst>
          </p:cNvPr>
          <p:cNvGrpSpPr/>
          <p:nvPr/>
        </p:nvGrpSpPr>
        <p:grpSpPr>
          <a:xfrm>
            <a:off x="8696945" y="2805922"/>
            <a:ext cx="2932007" cy="2618455"/>
            <a:chOff x="7573962" y="3655345"/>
            <a:chExt cx="2932007" cy="261845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9C136B4-2DF7-4362-AA26-8E8D51E96AA7}"/>
                </a:ext>
              </a:extLst>
            </p:cNvPr>
            <p:cNvSpPr/>
            <p:nvPr/>
          </p:nvSpPr>
          <p:spPr>
            <a:xfrm>
              <a:off x="7573962" y="3655345"/>
              <a:ext cx="2928937" cy="459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>
                  <a:solidFill>
                    <a:schemeClr val="tx1"/>
                  </a:solidFill>
                </a:rPr>
                <a:t>Put-</a:t>
              </a:r>
              <a:r>
                <a:rPr lang="de-DE" sz="2000" err="1">
                  <a:solidFill>
                    <a:schemeClr val="tx1"/>
                  </a:solidFill>
                </a:rPr>
                <a:t>price</a:t>
              </a:r>
              <a:endParaRPr lang="de-DE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3AA924E0-3D0D-4FCA-88FB-83F4F7549EA4}"/>
                    </a:ext>
                  </a:extLst>
                </p:cNvPr>
                <p:cNvSpPr txBox="1"/>
                <p:nvPr/>
              </p:nvSpPr>
              <p:spPr>
                <a:xfrm>
                  <a:off x="7584230" y="4191247"/>
                  <a:ext cx="2921739" cy="208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buClr>
                      <a:schemeClr val="accent6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/>
                </a:p>
              </p:txBody>
            </p:sp>
          </mc:Choice>
          <mc:Fallback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3AA924E0-3D0D-4FCA-88FB-83F4F7549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30" y="4191247"/>
                  <a:ext cx="2921739" cy="2082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54E0594-573D-4643-A4DC-8F1D4481EBB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63899" y="2188464"/>
            <a:ext cx="691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91D8EC3-F3F1-4449-8927-92F14F8971E6}"/>
              </a:ext>
            </a:extLst>
          </p:cNvPr>
          <p:cNvCxnSpPr>
            <a:cxnSpLocks/>
          </p:cNvCxnSpPr>
          <p:nvPr/>
        </p:nvCxnSpPr>
        <p:spPr>
          <a:xfrm>
            <a:off x="6096000" y="2188464"/>
            <a:ext cx="0" cy="617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C8AE283-D465-4FF8-A7B7-EC0F49EBAFA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161414" y="2188464"/>
            <a:ext cx="0" cy="617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C463BC20-5A97-4BB1-AB27-C8A193DF6A53}"/>
                  </a:ext>
                </a:extLst>
              </p:cNvPr>
              <p:cNvSpPr txBox="1"/>
              <p:nvPr/>
            </p:nvSpPr>
            <p:spPr>
              <a:xfrm>
                <a:off x="7242030" y="4177499"/>
                <a:ext cx="2208628" cy="1322975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GB" sz="1400" i="1"/>
                  <a:t>With: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1400"/>
              </a:p>
              <a:p>
                <a:endParaRPr lang="en-GB" sz="14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</m:oMath>
                  </m:oMathPara>
                </a14:m>
                <a:endParaRPr lang="en-GB" sz="140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C463BC20-5A97-4BB1-AB27-C8A193DF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030" y="4177499"/>
                <a:ext cx="2208628" cy="1322975"/>
              </a:xfrm>
              <a:prstGeom prst="rect">
                <a:avLst/>
              </a:prstGeom>
              <a:blipFill>
                <a:blip r:embed="rId5"/>
                <a:stretch>
                  <a:fillRect l="-829" t="-461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feld 34">
            <a:extLst>
              <a:ext uri="{FF2B5EF4-FFF2-40B4-BE49-F238E27FC236}">
                <a16:creationId xmlns:a16="http://schemas.microsoft.com/office/drawing/2014/main" id="{57E7437C-3AEE-438E-BEDE-CF22B7D3E8A9}"/>
              </a:ext>
            </a:extLst>
          </p:cNvPr>
          <p:cNvSpPr txBox="1"/>
          <p:nvPr/>
        </p:nvSpPr>
        <p:spPr>
          <a:xfrm>
            <a:off x="661181" y="4177498"/>
            <a:ext cx="3977547" cy="17986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de-DE" sz="1600"/>
              <a:t>V = Value </a:t>
            </a:r>
            <a:r>
              <a:rPr lang="de-DE" sz="1600" err="1"/>
              <a:t>of</a:t>
            </a:r>
            <a:r>
              <a:rPr lang="de-DE" sz="1600"/>
              <a:t> </a:t>
            </a:r>
            <a:r>
              <a:rPr lang="de-DE" sz="1600" err="1"/>
              <a:t>option</a:t>
            </a:r>
            <a:endParaRPr lang="de-DE" sz="1600"/>
          </a:p>
          <a:p>
            <a:pPr algn="l"/>
            <a:r>
              <a:rPr lang="de-DE" sz="1600"/>
              <a:t>S = stock </a:t>
            </a:r>
            <a:r>
              <a:rPr lang="de-DE" sz="1600" err="1"/>
              <a:t>price</a:t>
            </a:r>
            <a:endParaRPr lang="de-DE" sz="1600"/>
          </a:p>
          <a:p>
            <a:pPr algn="l"/>
            <a:r>
              <a:rPr lang="de-DE" sz="1600"/>
              <a:t>N = </a:t>
            </a:r>
            <a:r>
              <a:rPr lang="de-DE" sz="1600" err="1"/>
              <a:t>cumulative</a:t>
            </a:r>
            <a:r>
              <a:rPr lang="de-DE" sz="1600"/>
              <a:t> </a:t>
            </a:r>
            <a:r>
              <a:rPr lang="de-DE" sz="1600" err="1"/>
              <a:t>standard</a:t>
            </a:r>
            <a:r>
              <a:rPr lang="de-DE" sz="1600"/>
              <a:t> normal </a:t>
            </a:r>
            <a:r>
              <a:rPr lang="de-DE" sz="1600" err="1"/>
              <a:t>distribution</a:t>
            </a:r>
            <a:endParaRPr lang="de-DE" sz="1600"/>
          </a:p>
          <a:p>
            <a:pPr algn="l"/>
            <a:r>
              <a:rPr lang="de-DE" sz="1600"/>
              <a:t>E = </a:t>
            </a:r>
            <a:r>
              <a:rPr lang="de-DE" sz="1600" err="1"/>
              <a:t>excercising</a:t>
            </a:r>
            <a:r>
              <a:rPr lang="de-DE" sz="1600"/>
              <a:t> </a:t>
            </a:r>
            <a:r>
              <a:rPr lang="de-DE" sz="1600" err="1"/>
              <a:t>price</a:t>
            </a:r>
            <a:endParaRPr lang="de-DE" sz="1600"/>
          </a:p>
          <a:p>
            <a:pPr algn="l"/>
            <a:r>
              <a:rPr lang="de-DE" sz="1600"/>
              <a:t>r = </a:t>
            </a:r>
            <a:r>
              <a:rPr lang="de-DE" sz="1600" err="1"/>
              <a:t>riskless</a:t>
            </a:r>
            <a:r>
              <a:rPr lang="de-DE" sz="1600"/>
              <a:t> rate </a:t>
            </a:r>
            <a:r>
              <a:rPr lang="de-DE" sz="1600" err="1"/>
              <a:t>of</a:t>
            </a:r>
            <a:r>
              <a:rPr lang="de-DE" sz="1600"/>
              <a:t> </a:t>
            </a:r>
            <a:r>
              <a:rPr lang="de-DE" sz="1600" err="1"/>
              <a:t>return</a:t>
            </a:r>
            <a:endParaRPr lang="de-DE" sz="1600"/>
          </a:p>
          <a:p>
            <a:pPr algn="l"/>
            <a:r>
              <a:rPr lang="en-GB" sz="1600"/>
              <a:t>t = time until maturity date</a:t>
            </a:r>
          </a:p>
          <a:p>
            <a:pPr algn="l"/>
            <a:r>
              <a:rPr lang="en-GB" sz="1600"/>
              <a:t>e = natural exponential function</a:t>
            </a:r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0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201FFE-5E9E-4416-9E23-6A1E7A3E9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Contents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730D67C-01B8-424D-9666-1537D4AC36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  <a:p>
            <a:pPr marL="514338" indent="-514338">
              <a:buFont typeface="+mj-lt"/>
              <a:buAutoNum type="romanUcPeriod"/>
            </a:pPr>
            <a:endParaRPr lang="en-US"/>
          </a:p>
          <a:p>
            <a:pPr marL="514338" indent="-514338">
              <a:buFont typeface="+mj-lt"/>
              <a:buAutoNum type="romanUcPeriod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C9C7F-06F3-45E3-B42F-E1F05AD29213}"/>
              </a:ext>
            </a:extLst>
          </p:cNvPr>
          <p:cNvSpPr txBox="1"/>
          <p:nvPr/>
        </p:nvSpPr>
        <p:spPr>
          <a:xfrm>
            <a:off x="427840" y="1632857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en-US" sz="2400"/>
              <a:t>Theoretical</a:t>
            </a:r>
            <a:r>
              <a:rPr lang="de-DE" sz="2400"/>
              <a:t> Background | Black-Scholes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5C3D6-9C71-46A2-9BF7-2E5FA59F5EE2}"/>
              </a:ext>
            </a:extLst>
          </p:cNvPr>
          <p:cNvSpPr txBox="1"/>
          <p:nvPr/>
        </p:nvSpPr>
        <p:spPr>
          <a:xfrm>
            <a:off x="427840" y="2541815"/>
            <a:ext cx="11157357" cy="857915"/>
          </a:xfrm>
          <a:prstGeom prst="rect">
            <a:avLst/>
          </a:prstGeom>
          <a:solidFill>
            <a:srgbClr val="B5D1EC"/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sz="2400"/>
              <a:t>Theoretical</a:t>
            </a:r>
            <a:r>
              <a:rPr lang="de-DE" sz="2400"/>
              <a:t> Background | </a:t>
            </a:r>
            <a:r>
              <a:rPr lang="de-DE" sz="2400" err="1"/>
              <a:t>Greeks</a:t>
            </a:r>
            <a:endParaRPr lang="de-D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2A869-24D5-4780-9A0C-1B105FD48F64}"/>
              </a:ext>
            </a:extLst>
          </p:cNvPr>
          <p:cNvSpPr txBox="1"/>
          <p:nvPr/>
        </p:nvSpPr>
        <p:spPr>
          <a:xfrm>
            <a:off x="427840" y="3450772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 err="1"/>
              <a:t>Estimation</a:t>
            </a:r>
            <a:r>
              <a:rPr lang="de-DE" sz="2400"/>
              <a:t> </a:t>
            </a:r>
            <a:r>
              <a:rPr lang="de-DE" sz="2400" err="1"/>
              <a:t>Strategies</a:t>
            </a:r>
            <a:endParaRPr lang="de-D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216B9-2D27-42C7-80D6-3CD2E11B5EFE}"/>
              </a:ext>
            </a:extLst>
          </p:cNvPr>
          <p:cNvSpPr txBox="1"/>
          <p:nvPr/>
        </p:nvSpPr>
        <p:spPr>
          <a:xfrm>
            <a:off x="427840" y="4359729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/>
              <a:t>Setting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EB4FE-3188-41AB-BAF8-6848AD0E133B}"/>
              </a:ext>
            </a:extLst>
          </p:cNvPr>
          <p:cNvSpPr txBox="1"/>
          <p:nvPr/>
        </p:nvSpPr>
        <p:spPr>
          <a:xfrm>
            <a:off x="427839" y="5268685"/>
            <a:ext cx="11157357" cy="857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/>
            <a:r>
              <a:rPr lang="de-DE" sz="240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5622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03D939-E7BB-412F-A544-F98B26521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err="1"/>
              <a:t>Theoretical</a:t>
            </a:r>
            <a:r>
              <a:rPr lang="de-DE"/>
              <a:t> Background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BB6-635D-462D-8F61-23FED1814A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Greeks</a:t>
            </a:r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879A2D-1F8F-412E-AF5C-999831FF6292}"/>
              </a:ext>
            </a:extLst>
          </p:cNvPr>
          <p:cNvGrpSpPr/>
          <p:nvPr/>
        </p:nvGrpSpPr>
        <p:grpSpPr>
          <a:xfrm>
            <a:off x="4476000" y="2588964"/>
            <a:ext cx="3240000" cy="2798284"/>
            <a:chOff x="958466" y="2588965"/>
            <a:chExt cx="4818044" cy="279828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292BAB1-2FF6-4A8E-93D7-F9661F4F2228}"/>
                </a:ext>
              </a:extLst>
            </p:cNvPr>
            <p:cNvSpPr/>
            <p:nvPr/>
          </p:nvSpPr>
          <p:spPr>
            <a:xfrm>
              <a:off x="958467" y="2588965"/>
              <a:ext cx="4818043" cy="2798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2130EBD-0D04-4F60-8066-2AA0C5C31D4A}"/>
                </a:ext>
              </a:extLst>
            </p:cNvPr>
            <p:cNvSpPr/>
            <p:nvPr/>
          </p:nvSpPr>
          <p:spPr>
            <a:xfrm>
              <a:off x="958466" y="2588965"/>
              <a:ext cx="4818043" cy="506775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First-order </a:t>
              </a:r>
              <a:r>
                <a:rPr kumimoji="0" lang="de-DE" sz="2000" b="1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Greeks</a:t>
              </a:r>
              <a:endParaRPr kumimoji="0" lang="de-DE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CB79551-0BAE-412A-A33F-7E09ECEF1CEB}"/>
                </a:ext>
              </a:extLst>
            </p:cNvPr>
            <p:cNvSpPr txBox="1"/>
            <p:nvPr/>
          </p:nvSpPr>
          <p:spPr>
            <a:xfrm>
              <a:off x="958468" y="3095739"/>
              <a:ext cx="4818042" cy="22915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marL="180975" indent="-180975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/>
                <a:t>measure how the value of an option changes when one of the parameters affecting the option price changes</a:t>
              </a:r>
              <a:endParaRPr lang="de-DE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034B256-77D1-450C-B38F-B275CD27DE97}"/>
              </a:ext>
            </a:extLst>
          </p:cNvPr>
          <p:cNvGrpSpPr/>
          <p:nvPr/>
        </p:nvGrpSpPr>
        <p:grpSpPr>
          <a:xfrm>
            <a:off x="771185" y="2588964"/>
            <a:ext cx="3240002" cy="2798284"/>
            <a:chOff x="6415488" y="2588965"/>
            <a:chExt cx="4818045" cy="279828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6891885-7794-40FD-B39E-6EB8014193EE}"/>
                </a:ext>
              </a:extLst>
            </p:cNvPr>
            <p:cNvSpPr/>
            <p:nvPr/>
          </p:nvSpPr>
          <p:spPr>
            <a:xfrm>
              <a:off x="6415490" y="2588965"/>
              <a:ext cx="4818043" cy="2798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2C6D192-D308-41AD-B1AC-8839287D0AF2}"/>
                </a:ext>
              </a:extLst>
            </p:cNvPr>
            <p:cNvSpPr/>
            <p:nvPr/>
          </p:nvSpPr>
          <p:spPr>
            <a:xfrm>
              <a:off x="6415489" y="2588965"/>
              <a:ext cx="4818043" cy="506775"/>
            </a:xfrm>
            <a:prstGeom prst="rect">
              <a:avLst/>
            </a:prstGeom>
            <a:solidFill>
              <a:srgbClr val="B5D1E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1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Greeks</a:t>
              </a:r>
              <a:endParaRPr kumimoji="0" lang="de-DE" sz="1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8A9DA47-542F-4BC1-BB99-BBCF799AFC64}"/>
                </a:ext>
              </a:extLst>
            </p:cNvPr>
            <p:cNvSpPr txBox="1"/>
            <p:nvPr/>
          </p:nvSpPr>
          <p:spPr>
            <a:xfrm>
              <a:off x="6415488" y="3095740"/>
              <a:ext cx="4818042" cy="22915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noAutofit/>
            </a:bodyPr>
            <a:lstStyle/>
            <a:p>
              <a:pPr marL="180975" indent="-180975">
                <a:buClr>
                  <a:srgbClr val="B5D1EC"/>
                </a:buClr>
                <a:buFont typeface="Wingdings" panose="05000000000000000000" pitchFamily="2" charset="2"/>
                <a:buChar char="§"/>
              </a:pPr>
              <a:r>
                <a:rPr lang="en-US"/>
                <a:t>Using partial derivation, certain variables can be determined</a:t>
              </a:r>
            </a:p>
            <a:p>
              <a:pPr marL="180975" indent="-180975">
                <a:buClr>
                  <a:srgbClr val="B5D1EC"/>
                </a:buClr>
                <a:buFont typeface="Wingdings" panose="05000000000000000000" pitchFamily="2" charset="2"/>
                <a:buChar char="§"/>
              </a:pPr>
              <a:r>
                <a:rPr lang="de-DE"/>
                <a:t>These </a:t>
              </a:r>
              <a:r>
                <a:rPr lang="de-DE" err="1"/>
                <a:t>variabls</a:t>
              </a:r>
              <a:r>
                <a:rPr lang="de-DE"/>
                <a:t> </a:t>
              </a:r>
              <a:r>
                <a:rPr lang="de-DE" err="1"/>
                <a:t>are</a:t>
              </a:r>
              <a:r>
                <a:rPr lang="de-DE"/>
                <a:t> </a:t>
              </a:r>
              <a:r>
                <a:rPr lang="de-DE" err="1"/>
                <a:t>called</a:t>
              </a:r>
              <a:r>
                <a:rPr lang="de-DE"/>
                <a:t> </a:t>
              </a:r>
              <a:r>
                <a:rPr lang="de-DE" err="1"/>
                <a:t>greeks</a:t>
              </a:r>
              <a:endParaRPr lang="de-DE"/>
            </a:p>
            <a:p>
              <a:pPr marL="180975" indent="-180975">
                <a:buClr>
                  <a:srgbClr val="B5D1EC"/>
                </a:buClr>
                <a:buFont typeface="Wingdings" panose="05000000000000000000" pitchFamily="2" charset="2"/>
                <a:buChar char="§"/>
              </a:pPr>
              <a:r>
                <a:rPr lang="de-DE" err="1"/>
                <a:t>There</a:t>
              </a:r>
              <a:r>
                <a:rPr lang="de-DE"/>
                <a:t> </a:t>
              </a:r>
              <a:r>
                <a:rPr lang="de-DE" err="1"/>
                <a:t>are</a:t>
              </a:r>
              <a:r>
                <a:rPr lang="de-DE"/>
                <a:t> </a:t>
              </a:r>
              <a:r>
                <a:rPr lang="de-DE" err="1"/>
                <a:t>two</a:t>
              </a:r>
              <a:r>
                <a:rPr lang="de-DE"/>
                <a:t> </a:t>
              </a:r>
              <a:r>
                <a:rPr lang="de-DE" err="1"/>
                <a:t>types</a:t>
              </a:r>
              <a:r>
                <a:rPr lang="de-DE"/>
                <a:t> </a:t>
              </a:r>
              <a:r>
                <a:rPr lang="de-DE" err="1"/>
                <a:t>of</a:t>
              </a:r>
              <a:r>
                <a:rPr lang="de-DE"/>
                <a:t> </a:t>
              </a:r>
              <a:r>
                <a:rPr lang="de-DE" err="1"/>
                <a:t>greeks</a:t>
              </a:r>
              <a:r>
                <a:rPr lang="de-DE"/>
                <a:t>:</a:t>
              </a:r>
              <a:endParaRPr lang="de-DE">
                <a:cs typeface="Calibri"/>
              </a:endParaRPr>
            </a:p>
            <a:p>
              <a:pPr marL="638175" lvl="1" indent="-180975">
                <a:buClr>
                  <a:srgbClr val="B5D1EC"/>
                </a:buClr>
                <a:buFont typeface="Wingdings" panose="05000000000000000000" pitchFamily="2" charset="2"/>
                <a:buChar char="§"/>
              </a:pPr>
              <a:r>
                <a:rPr lang="de-DE" sz="1600"/>
                <a:t>First-order </a:t>
              </a:r>
              <a:r>
                <a:rPr lang="de-DE" sz="1600" err="1"/>
                <a:t>Greeks</a:t>
              </a:r>
              <a:endParaRPr lang="de-DE" sz="1600"/>
            </a:p>
            <a:p>
              <a:pPr marL="638175" lvl="1" indent="-180975">
                <a:buClr>
                  <a:srgbClr val="B5D1EC"/>
                </a:buClr>
                <a:buFont typeface="Wingdings" panose="05000000000000000000" pitchFamily="2" charset="2"/>
                <a:buChar char="§"/>
              </a:pPr>
              <a:r>
                <a:rPr lang="de-DE" sz="1600"/>
                <a:t>Second-order </a:t>
              </a:r>
              <a:r>
                <a:rPr lang="de-DE" sz="1600" err="1"/>
                <a:t>Greeks</a:t>
              </a:r>
              <a:endParaRPr lang="de-DE" sz="1600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BAFA574-7E88-467B-8142-1B48CB0A7DBF}"/>
              </a:ext>
            </a:extLst>
          </p:cNvPr>
          <p:cNvGrpSpPr/>
          <p:nvPr/>
        </p:nvGrpSpPr>
        <p:grpSpPr>
          <a:xfrm>
            <a:off x="8180821" y="2588963"/>
            <a:ext cx="3240001" cy="2798284"/>
            <a:chOff x="6415488" y="2588965"/>
            <a:chExt cx="4818045" cy="2798284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2D74286-DB25-49D8-A057-DE2C88A1347A}"/>
                </a:ext>
              </a:extLst>
            </p:cNvPr>
            <p:cNvSpPr/>
            <p:nvPr/>
          </p:nvSpPr>
          <p:spPr>
            <a:xfrm>
              <a:off x="6415490" y="2588965"/>
              <a:ext cx="4818043" cy="2798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err="1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3C6FE3C-27AD-4E19-B13D-59A9AA7187F5}"/>
                </a:ext>
              </a:extLst>
            </p:cNvPr>
            <p:cNvSpPr/>
            <p:nvPr/>
          </p:nvSpPr>
          <p:spPr>
            <a:xfrm>
              <a:off x="6415489" y="2588965"/>
              <a:ext cx="4818043" cy="50677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000" b="1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Second-order </a:t>
              </a:r>
              <a:r>
                <a:rPr kumimoji="0" lang="de-DE" sz="2000" b="1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Greeks</a:t>
              </a:r>
              <a:endParaRPr kumimoji="0" lang="de-DE" sz="2000" b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9824ECD-6918-4759-8116-69DD014E432A}"/>
                </a:ext>
              </a:extLst>
            </p:cNvPr>
            <p:cNvSpPr txBox="1"/>
            <p:nvPr/>
          </p:nvSpPr>
          <p:spPr>
            <a:xfrm>
              <a:off x="6415488" y="3095740"/>
              <a:ext cx="4818042" cy="22915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marL="180975" indent="-180975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/>
                <a:t>measure how the value of a </a:t>
              </a:r>
              <a:r>
                <a:rPr lang="en-US" b="1"/>
                <a:t>first order Greek</a:t>
              </a:r>
              <a:r>
                <a:rPr lang="en-US"/>
                <a:t> changes when one of the parameters affecting the option price changes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6406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2F1C32-AB1A-493E-A59B-9804490A77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err="1"/>
              <a:t>Theoretical</a:t>
            </a:r>
            <a:r>
              <a:rPr lang="de-DE"/>
              <a:t> Background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2813A-3A3D-4EA9-B500-0F4D8973EE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First- and Second-order </a:t>
            </a:r>
            <a:r>
              <a:rPr lang="de-DE" err="1"/>
              <a:t>Greeks</a:t>
            </a:r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CFC2705F-AE58-4D17-A9ED-18AF37C2AC51}"/>
              </a:ext>
            </a:extLst>
          </p:cNvPr>
          <p:cNvSpPr>
            <a:spLocks noChangeAspect="1"/>
          </p:cNvSpPr>
          <p:nvPr/>
        </p:nvSpPr>
        <p:spPr>
          <a:xfrm>
            <a:off x="6014716" y="3995416"/>
            <a:ext cx="162568" cy="162568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FCC5B7-05BD-4C8A-8046-3253387D63C7}"/>
              </a:ext>
            </a:extLst>
          </p:cNvPr>
          <p:cNvSpPr/>
          <p:nvPr/>
        </p:nvSpPr>
        <p:spPr>
          <a:xfrm>
            <a:off x="7761684" y="3211765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Vega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D97D08-4329-4399-81AB-4B7FCB13A87A}"/>
              </a:ext>
            </a:extLst>
          </p:cNvPr>
          <p:cNvSpPr/>
          <p:nvPr/>
        </p:nvSpPr>
        <p:spPr>
          <a:xfrm>
            <a:off x="7169399" y="5105504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i="1">
                <a:solidFill>
                  <a:schemeClr val="tx1"/>
                </a:solidFill>
              </a:rPr>
              <a:t>Gamma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953027-5C79-4E3A-B2DE-0EB06FE29143}"/>
              </a:ext>
            </a:extLst>
          </p:cNvPr>
          <p:cNvSpPr/>
          <p:nvPr/>
        </p:nvSpPr>
        <p:spPr>
          <a:xfrm>
            <a:off x="2568057" y="5105504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i="1">
                <a:solidFill>
                  <a:schemeClr val="tx1"/>
                </a:solidFill>
              </a:rPr>
              <a:t>Theta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0C5C92-0265-4E05-8BCC-CC19283009C9}"/>
              </a:ext>
            </a:extLst>
          </p:cNvPr>
          <p:cNvSpPr/>
          <p:nvPr/>
        </p:nvSpPr>
        <p:spPr>
          <a:xfrm>
            <a:off x="1979028" y="3214590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i="1" err="1">
                <a:solidFill>
                  <a:schemeClr val="tx1"/>
                </a:solidFill>
              </a:rPr>
              <a:t>Rho</a:t>
            </a:r>
            <a:endParaRPr lang="de-DE" sz="2000" i="1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D33655B-C160-438C-BF16-D3B80D303CC1}"/>
              </a:ext>
            </a:extLst>
          </p:cNvPr>
          <p:cNvSpPr/>
          <p:nvPr/>
        </p:nvSpPr>
        <p:spPr>
          <a:xfrm>
            <a:off x="4870356" y="1925611"/>
            <a:ext cx="2454545" cy="8181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i="1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24029CC-9C23-48F9-B036-A76122B9E994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V="1">
            <a:off x="6096000" y="2743793"/>
            <a:ext cx="1629" cy="1251623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cxnSp>
        <p:nvCxnSpPr>
          <p:cNvPr id="12" name="Gerader Verbinder 42">
            <a:extLst>
              <a:ext uri="{FF2B5EF4-FFF2-40B4-BE49-F238E27FC236}">
                <a16:creationId xmlns:a16="http://schemas.microsoft.com/office/drawing/2014/main" id="{0D29F123-F8D6-4A9D-90A5-A5752FC4449C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>
            <a:off x="6177284" y="3620856"/>
            <a:ext cx="1584400" cy="455844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cxnSp>
        <p:nvCxnSpPr>
          <p:cNvPr id="13" name="Gerader Verbinder 42">
            <a:extLst>
              <a:ext uri="{FF2B5EF4-FFF2-40B4-BE49-F238E27FC236}">
                <a16:creationId xmlns:a16="http://schemas.microsoft.com/office/drawing/2014/main" id="{0CC6EF90-6DE5-4E6A-8F76-AAADD64E423D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153476" y="4134176"/>
            <a:ext cx="893195" cy="930419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cxnSp>
        <p:nvCxnSpPr>
          <p:cNvPr id="15" name="Gerader Verbinder 42">
            <a:extLst>
              <a:ext uri="{FF2B5EF4-FFF2-40B4-BE49-F238E27FC236}">
                <a16:creationId xmlns:a16="http://schemas.microsoft.com/office/drawing/2014/main" id="{287BB96D-ECA6-42CD-9A0A-A63ECA861212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5145329" y="4134176"/>
            <a:ext cx="893195" cy="930420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cxnSp>
        <p:nvCxnSpPr>
          <p:cNvPr id="16" name="Gerader Verbinder 42">
            <a:extLst>
              <a:ext uri="{FF2B5EF4-FFF2-40B4-BE49-F238E27FC236}">
                <a16:creationId xmlns:a16="http://schemas.microsoft.com/office/drawing/2014/main" id="{E0B60C89-FF55-4FDC-95D6-5387CBA6AC0B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>
            <a:off x="4433573" y="3623681"/>
            <a:ext cx="1581143" cy="453019"/>
          </a:xfrm>
          <a:prstGeom prst="line">
            <a:avLst/>
          </a:prstGeom>
          <a:noFill/>
          <a:ln w="28575" cap="flat" cmpd="sng" algn="ctr">
            <a:solidFill>
              <a:srgbClr val="9AA9B0"/>
            </a:solidFill>
            <a:prstDash val="sysDash"/>
            <a:miter lim="800000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04AF9837-D7B7-4C07-BA63-1B8DC3BF3E33}"/>
              </a:ext>
            </a:extLst>
          </p:cNvPr>
          <p:cNvSpPr/>
          <p:nvPr/>
        </p:nvSpPr>
        <p:spPr>
          <a:xfrm>
            <a:off x="5286000" y="3254796"/>
            <a:ext cx="1620000" cy="1620000"/>
          </a:xfrm>
          <a:prstGeom prst="ellipse">
            <a:avLst/>
          </a:prstGeom>
          <a:solidFill>
            <a:srgbClr val="B5D1EC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Greeks</a:t>
            </a:r>
            <a:endParaRPr kumimoji="0" lang="de-DE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7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AF0FE-EC98-4785-90DF-A76C959CE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err="1"/>
              <a:t>Theoretical</a:t>
            </a:r>
            <a:r>
              <a:rPr lang="de-DE"/>
              <a:t>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D200-DBC5-4632-8E73-AF8554707D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Greeks</a:t>
            </a:r>
            <a:r>
              <a:rPr lang="de-DE"/>
              <a:t> – Vega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E45AFE-1B45-4AE5-89B8-603916614954}"/>
              </a:ext>
            </a:extLst>
          </p:cNvPr>
          <p:cNvGrpSpPr/>
          <p:nvPr/>
        </p:nvGrpSpPr>
        <p:grpSpPr>
          <a:xfrm>
            <a:off x="334963" y="1957285"/>
            <a:ext cx="2692118" cy="2618455"/>
            <a:chOff x="334962" y="1957285"/>
            <a:chExt cx="2928937" cy="261845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B612694-7AE3-45FB-9B43-F8A54BBB5B35}"/>
                </a:ext>
              </a:extLst>
            </p:cNvPr>
            <p:cNvSpPr/>
            <p:nvPr/>
          </p:nvSpPr>
          <p:spPr>
            <a:xfrm>
              <a:off x="334962" y="1957285"/>
              <a:ext cx="2928937" cy="459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>
                  <a:solidFill>
                    <a:schemeClr val="tx1"/>
                  </a:solidFill>
                </a:rPr>
                <a:t>Vega</a:t>
              </a:r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FA65B63-B2E4-4739-B3F9-A1C0FF9842EE}"/>
                </a:ext>
              </a:extLst>
            </p:cNvPr>
            <p:cNvSpPr txBox="1"/>
            <p:nvPr/>
          </p:nvSpPr>
          <p:spPr>
            <a:xfrm>
              <a:off x="342160" y="2493187"/>
              <a:ext cx="2921739" cy="2082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80975" indent="-180975">
                <a:buClr>
                  <a:srgbClr val="B5D1EC"/>
                </a:buClr>
                <a:buFont typeface="Wingdings" panose="05000000000000000000" pitchFamily="2" charset="2"/>
                <a:buChar char="§"/>
              </a:pPr>
              <a:r>
                <a:rPr lang="en-US"/>
                <a:t>measures the sensitivity of the option price to volatility</a:t>
              </a:r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656D61B-77E3-49C5-9510-A6C7079FB740}"/>
              </a:ext>
            </a:extLst>
          </p:cNvPr>
          <p:cNvGrpSpPr/>
          <p:nvPr/>
        </p:nvGrpSpPr>
        <p:grpSpPr>
          <a:xfrm>
            <a:off x="3276401" y="2620960"/>
            <a:ext cx="2692118" cy="2618455"/>
            <a:chOff x="3954462" y="2806315"/>
            <a:chExt cx="2928937" cy="261845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4FA6016-D28B-4C25-8004-D848DD5AFB6A}"/>
                </a:ext>
              </a:extLst>
            </p:cNvPr>
            <p:cNvSpPr/>
            <p:nvPr/>
          </p:nvSpPr>
          <p:spPr>
            <a:xfrm>
              <a:off x="3954462" y="2806315"/>
              <a:ext cx="2928937" cy="459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err="1">
                  <a:solidFill>
                    <a:schemeClr val="tx1"/>
                  </a:solidFill>
                </a:rPr>
                <a:t>Volatility</a:t>
              </a:r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ABC520E-E206-4E67-909C-C509397DC094}"/>
                </a:ext>
              </a:extLst>
            </p:cNvPr>
            <p:cNvSpPr txBox="1"/>
            <p:nvPr/>
          </p:nvSpPr>
          <p:spPr>
            <a:xfrm>
              <a:off x="3961660" y="3342217"/>
              <a:ext cx="2921739" cy="2082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80975" indent="-180975">
                <a:buClr>
                  <a:srgbClr val="B5D1EC"/>
                </a:buClr>
                <a:buFont typeface="Wingdings" panose="05000000000000000000" pitchFamily="2" charset="2"/>
                <a:buChar char="§"/>
              </a:pPr>
              <a:r>
                <a:rPr lang="en-US"/>
                <a:t>The higher the volatility in the underlying, the more value an option has</a:t>
              </a:r>
              <a:endParaRPr lang="de-DE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CE214DB-412B-4657-802E-A3E8B13818CC}"/>
              </a:ext>
            </a:extLst>
          </p:cNvPr>
          <p:cNvGrpSpPr/>
          <p:nvPr/>
        </p:nvGrpSpPr>
        <p:grpSpPr>
          <a:xfrm>
            <a:off x="6217839" y="3284635"/>
            <a:ext cx="2694940" cy="2618455"/>
            <a:chOff x="7573962" y="3655345"/>
            <a:chExt cx="2932007" cy="261845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00B9CB8-08A3-45F6-A4BE-E93A9538ADFF}"/>
                </a:ext>
              </a:extLst>
            </p:cNvPr>
            <p:cNvSpPr/>
            <p:nvPr/>
          </p:nvSpPr>
          <p:spPr>
            <a:xfrm>
              <a:off x="7573962" y="3655345"/>
              <a:ext cx="2928937" cy="459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>
                  <a:solidFill>
                    <a:schemeClr val="tx1"/>
                  </a:solidFill>
                </a:rPr>
                <a:t>Formula</a:t>
              </a:r>
              <a:endParaRPr lang="de-DE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714F614D-E200-4F2A-BE37-76DB50BF3B12}"/>
                    </a:ext>
                  </a:extLst>
                </p:cNvPr>
                <p:cNvSpPr txBox="1"/>
                <p:nvPr/>
              </p:nvSpPr>
              <p:spPr>
                <a:xfrm>
                  <a:off x="7584230" y="4191247"/>
                  <a:ext cx="2921739" cy="208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180975" indent="-180975">
                    <a:buClr>
                      <a:srgbClr val="B5D1EC"/>
                    </a:buClr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𝐶𝐴𝐿𝐿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𝑃𝑈𝑇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𝐶𝐴𝐿𝐿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𝑃𝑈𝑇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ⅇ 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a14:m>
                  <a:endParaRPr lang="de-DE"/>
                </a:p>
              </p:txBody>
            </p:sp>
          </mc:Choice>
          <mc:Fallback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714F614D-E200-4F2A-BE37-76DB50BF3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30" y="4191247"/>
                  <a:ext cx="2921739" cy="2082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EAE5580-4F18-489D-B575-32D5B9CFD8D9}"/>
              </a:ext>
            </a:extLst>
          </p:cNvPr>
          <p:cNvGrpSpPr/>
          <p:nvPr/>
        </p:nvGrpSpPr>
        <p:grpSpPr>
          <a:xfrm>
            <a:off x="9162098" y="3948311"/>
            <a:ext cx="2694940" cy="2618455"/>
            <a:chOff x="7573962" y="3655345"/>
            <a:chExt cx="2932007" cy="261845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2050A6A-84B1-4F00-A535-2029104185D0}"/>
                </a:ext>
              </a:extLst>
            </p:cNvPr>
            <p:cNvSpPr/>
            <p:nvPr/>
          </p:nvSpPr>
          <p:spPr>
            <a:xfrm>
              <a:off x="7573962" y="3655345"/>
              <a:ext cx="2928937" cy="459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err="1">
                  <a:solidFill>
                    <a:schemeClr val="tx1"/>
                  </a:solidFill>
                </a:rPr>
                <a:t>Maturity</a:t>
              </a:r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47AF9FB-E8E5-4958-B74D-FDB7E663E8FE}"/>
                </a:ext>
              </a:extLst>
            </p:cNvPr>
            <p:cNvSpPr txBox="1"/>
            <p:nvPr/>
          </p:nvSpPr>
          <p:spPr>
            <a:xfrm>
              <a:off x="7584230" y="4191247"/>
              <a:ext cx="2921739" cy="2082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80975" indent="-180975">
                <a:buClr>
                  <a:srgbClr val="B5D1EC"/>
                </a:buClr>
                <a:buFont typeface="Wingdings" panose="05000000000000000000" pitchFamily="2" charset="2"/>
                <a:buChar char="§"/>
              </a:pPr>
              <a:r>
                <a:rPr lang="en-US"/>
                <a:t>Sensitivity also depends on the expiration date</a:t>
              </a:r>
            </a:p>
            <a:p>
              <a:pPr marL="638175" lvl="1" indent="-180975">
                <a:buClr>
                  <a:srgbClr val="B5D1EC"/>
                </a:buClr>
                <a:buFont typeface="Wingdings" panose="05000000000000000000" pitchFamily="2" charset="2"/>
                <a:buChar char="§"/>
              </a:pPr>
              <a:r>
                <a:rPr lang="en-US" sz="1600"/>
                <a:t>The shorter the time to maturity, the lower the Vega</a:t>
              </a:r>
            </a:p>
            <a:p>
              <a:pPr marL="180975" indent="-180975" algn="l">
                <a:buClr>
                  <a:schemeClr val="accent6"/>
                </a:buClr>
                <a:buFont typeface="Wingdings" panose="05000000000000000000" pitchFamily="2" charset="2"/>
                <a:buChar char="§"/>
              </a:pP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0774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ckenheim">
      <a:dk1>
        <a:srgbClr val="202020"/>
      </a:dk1>
      <a:lt1>
        <a:srgbClr val="FFFFFF"/>
      </a:lt1>
      <a:dk2>
        <a:srgbClr val="202020"/>
      </a:dk2>
      <a:lt2>
        <a:srgbClr val="FFFFFF"/>
      </a:lt2>
      <a:accent1>
        <a:srgbClr val="728690"/>
      </a:accent1>
      <a:accent2>
        <a:srgbClr val="9AA9B0"/>
      </a:accent2>
      <a:accent3>
        <a:srgbClr val="D0D7DA"/>
      </a:accent3>
      <a:accent4>
        <a:srgbClr val="FFD985"/>
      </a:accent4>
      <a:accent5>
        <a:srgbClr val="FFC543"/>
      </a:accent5>
      <a:accent6>
        <a:srgbClr val="F5AA00"/>
      </a:accent6>
      <a:hlink>
        <a:srgbClr val="202020"/>
      </a:hlink>
      <a:folHlink>
        <a:srgbClr val="728690"/>
      </a:folHlink>
    </a:clrScheme>
    <a:fontScheme name="Bockenhei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pfaff@bonpago.de</Manager>
  <Company>Bonpago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Bertram</dc:creator>
  <cp:revision>1</cp:revision>
  <cp:lastPrinted>2017-11-09T19:17:46Z</cp:lastPrinted>
  <dcterms:created xsi:type="dcterms:W3CDTF">2017-09-17T18:54:59Z</dcterms:created>
  <dcterms:modified xsi:type="dcterms:W3CDTF">2020-08-11T07:33:50Z</dcterms:modified>
</cp:coreProperties>
</file>