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15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0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9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2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05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0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3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7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0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2F26-251D-42DF-9276-004E931EAB91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A94E-34ED-4D23-9FFA-56B0489468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9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2854" y="-1193800"/>
            <a:ext cx="9144000" cy="2387600"/>
          </a:xfrm>
        </p:spPr>
        <p:txBody>
          <a:bodyPr/>
          <a:lstStyle/>
          <a:p>
            <a:r>
              <a:rPr lang="en-US" dirty="0" smtClean="0"/>
              <a:t>Home</a:t>
            </a:r>
            <a:br>
              <a:rPr lang="en-US" dirty="0" smtClean="0"/>
            </a:br>
            <a:r>
              <a:rPr lang="en-US" sz="1100" dirty="0" smtClean="0"/>
              <a:t>http://www.grid-imo.nl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1441622"/>
            <a:ext cx="9144000" cy="49674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Blauw</a:t>
            </a:r>
            <a:r>
              <a:rPr lang="en-US" dirty="0" smtClean="0"/>
              <a:t> met wit </a:t>
            </a:r>
            <a:r>
              <a:rPr lang="en-US" dirty="0" err="1" smtClean="0"/>
              <a:t>thema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balk +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References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Footer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News(met admin login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Basis info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5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	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form</a:t>
            </a:r>
          </a:p>
          <a:p>
            <a:r>
              <a:rPr lang="en-US" dirty="0" err="1" smtClean="0"/>
              <a:t>Overige</a:t>
            </a:r>
            <a:r>
              <a:rPr lang="en-US" dirty="0" smtClean="0"/>
              <a:t> contact.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023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Diensten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nl-NL" b="1" dirty="0" smtClean="0"/>
              <a:t>Vervangingsmanagement + Omschrijving</a:t>
            </a:r>
          </a:p>
          <a:p>
            <a:r>
              <a:rPr lang="nl-NL" b="1" dirty="0" smtClean="0"/>
              <a:t>Changemanagement + Omschrijving</a:t>
            </a:r>
          </a:p>
          <a:p>
            <a:r>
              <a:rPr lang="nl-NL" b="1" dirty="0" smtClean="0"/>
              <a:t>Projectmanagement + Omschrijving</a:t>
            </a:r>
          </a:p>
          <a:p>
            <a:r>
              <a:rPr lang="nl-NL" b="1" dirty="0" smtClean="0"/>
              <a:t>Crisismanagement + Omschrijving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81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verwijst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detail.php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Lijst</a:t>
            </a:r>
            <a:r>
              <a:rPr lang="en-US" dirty="0" smtClean="0"/>
              <a:t>/</a:t>
            </a:r>
            <a:r>
              <a:rPr lang="en-US" dirty="0" err="1" smtClean="0"/>
              <a:t>tabel</a:t>
            </a:r>
            <a:r>
              <a:rPr lang="en-US" dirty="0" smtClean="0"/>
              <a:t> met </a:t>
            </a:r>
            <a:r>
              <a:rPr lang="en-US" dirty="0" err="1" smtClean="0"/>
              <a:t>aanvragen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projecten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Omschrijving</a:t>
            </a:r>
            <a:endParaRPr lang="en-US" dirty="0" smtClean="0"/>
          </a:p>
          <a:p>
            <a:r>
              <a:rPr lang="en-US" dirty="0" smtClean="0"/>
              <a:t>PHP </a:t>
            </a:r>
            <a:r>
              <a:rPr lang="en-US" dirty="0" err="1" smtClean="0"/>
              <a:t>lijst</a:t>
            </a:r>
            <a:r>
              <a:rPr lang="en-US" dirty="0" smtClean="0"/>
              <a:t> met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9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(NIET in </a:t>
            </a:r>
            <a:r>
              <a:rPr lang="en-US" dirty="0" err="1" smtClean="0"/>
              <a:t>navbar</a:t>
            </a:r>
            <a:r>
              <a:rPr lang="en-US" dirty="0" smtClean="0"/>
              <a:t>)</a:t>
            </a:r>
            <a:r>
              <a:rPr lang="en-US" dirty="0" smtClean="0"/>
              <a:t>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in “</a:t>
            </a:r>
            <a:r>
              <a:rPr lang="en-US" dirty="0" err="1" smtClean="0"/>
              <a:t>Titel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Uitgebreide</a:t>
            </a:r>
            <a:r>
              <a:rPr lang="en-US" dirty="0" smtClean="0"/>
              <a:t> info over </a:t>
            </a:r>
            <a:r>
              <a:rPr lang="en-US" dirty="0" err="1" smtClean="0"/>
              <a:t>een</a:t>
            </a:r>
            <a:r>
              <a:rPr lang="en-US" dirty="0"/>
              <a:t> </a:t>
            </a:r>
            <a:r>
              <a:rPr lang="en-US" dirty="0" err="1" smtClean="0"/>
              <a:t>geselecteerde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/>
              <a:t>.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180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Aanvraag</a:t>
            </a:r>
            <a:r>
              <a:rPr lang="en-US" dirty="0" smtClean="0"/>
              <a:t> </a:t>
            </a:r>
            <a:r>
              <a:rPr lang="en-US" dirty="0" err="1" smtClean="0"/>
              <a:t>versturen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Invul</a:t>
            </a:r>
            <a:r>
              <a:rPr lang="en-US" dirty="0" smtClean="0"/>
              <a:t> form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aanvrager</a:t>
            </a:r>
            <a:endParaRPr lang="en-US" dirty="0" smtClean="0"/>
          </a:p>
          <a:p>
            <a:r>
              <a:rPr lang="en-US" dirty="0" smtClean="0"/>
              <a:t>(including:</a:t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+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tel</a:t>
            </a:r>
            <a:r>
              <a:rPr lang="en-US" dirty="0" smtClean="0"/>
              <a:t> </a:t>
            </a:r>
            <a:r>
              <a:rPr lang="en-US" dirty="0" err="1" smtClean="0"/>
              <a:t>nummer</a:t>
            </a:r>
            <a:r>
              <a:rPr lang="en-US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992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Beheerder</a:t>
            </a:r>
            <a:r>
              <a:rPr lang="en-US" dirty="0" smtClean="0"/>
              <a:t> Login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Inlog</a:t>
            </a:r>
            <a:r>
              <a:rPr lang="en-US" dirty="0" smtClean="0"/>
              <a:t> </a:t>
            </a:r>
            <a:r>
              <a:rPr lang="en-US" dirty="0" err="1" smtClean="0"/>
              <a:t>schrem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beheerder</a:t>
            </a:r>
            <a:r>
              <a:rPr lang="en-US" dirty="0" smtClean="0"/>
              <a:t> om </a:t>
            </a:r>
            <a:r>
              <a:rPr lang="en-US" dirty="0" err="1" smtClean="0"/>
              <a:t>pagina’s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68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News (</a:t>
            </a:r>
            <a:r>
              <a:rPr lang="en-US" dirty="0" err="1" smtClean="0"/>
              <a:t>Beheerder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om </a:t>
            </a:r>
            <a:r>
              <a:rPr lang="en-US" dirty="0" err="1" smtClean="0"/>
              <a:t>nieuws</a:t>
            </a:r>
            <a:r>
              <a:rPr lang="en-US" dirty="0" smtClean="0"/>
              <a:t>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537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Project (</a:t>
            </a:r>
            <a:r>
              <a:rPr lang="en-US" dirty="0" err="1" smtClean="0"/>
              <a:t>Beheerder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project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2517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118</Words>
  <Application>Microsoft Office PowerPoint</Application>
  <PresentationFormat>Breedbeeld</PresentationFormat>
  <Paragraphs>30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Home http://www.grid-imo.nl</vt:lpstr>
      <vt:lpstr>Contact  </vt:lpstr>
      <vt:lpstr>Diensten</vt:lpstr>
      <vt:lpstr>Opdrachten  (verwijst naar detail.php)</vt:lpstr>
      <vt:lpstr>Detail (NIET in navbar) </vt:lpstr>
      <vt:lpstr>Aanvraag versturen </vt:lpstr>
      <vt:lpstr>Beheerder Login</vt:lpstr>
      <vt:lpstr>Add News (Beheerder)</vt:lpstr>
      <vt:lpstr>Add Project (Beheerder)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http://www.grid-imo.nl</dc:title>
  <dc:creator>Zathoxic Klein Haneveld</dc:creator>
  <cp:lastModifiedBy>Zathoxic Klein Haneveld</cp:lastModifiedBy>
  <cp:revision>31</cp:revision>
  <dcterms:created xsi:type="dcterms:W3CDTF">2016-01-18T12:36:21Z</dcterms:created>
  <dcterms:modified xsi:type="dcterms:W3CDTF">2016-02-02T12:17:38Z</dcterms:modified>
</cp:coreProperties>
</file>