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FA7AE11-7EED-432B-80EB-DE3DA6C56DA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C2122E0-1B40-4DC8-9754-AF71617CF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42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E11-7EED-432B-80EB-DE3DA6C56DA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22E0-1B40-4DC8-9754-AF71617CF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89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E11-7EED-432B-80EB-DE3DA6C56DA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22E0-1B40-4DC8-9754-AF71617CF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535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E11-7EED-432B-80EB-DE3DA6C56DA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22E0-1B40-4DC8-9754-AF71617CF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592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E11-7EED-432B-80EB-DE3DA6C56DA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22E0-1B40-4DC8-9754-AF71617CF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57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E11-7EED-432B-80EB-DE3DA6C56DA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22E0-1B40-4DC8-9754-AF71617CF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331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E11-7EED-432B-80EB-DE3DA6C56DA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22E0-1B40-4DC8-9754-AF71617CF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99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E11-7EED-432B-80EB-DE3DA6C56DA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22E0-1B40-4DC8-9754-AF71617CFCB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62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E11-7EED-432B-80EB-DE3DA6C56DA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22E0-1B40-4DC8-9754-AF71617CF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63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E11-7EED-432B-80EB-DE3DA6C56DA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22E0-1B40-4DC8-9754-AF71617CF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20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E11-7EED-432B-80EB-DE3DA6C56DA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22E0-1B40-4DC8-9754-AF71617CF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3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E11-7EED-432B-80EB-DE3DA6C56DA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22E0-1B40-4DC8-9754-AF71617CF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69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E11-7EED-432B-80EB-DE3DA6C56DA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22E0-1B40-4DC8-9754-AF71617CF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E11-7EED-432B-80EB-DE3DA6C56DA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22E0-1B40-4DC8-9754-AF71617CF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90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E11-7EED-432B-80EB-DE3DA6C56DA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22E0-1B40-4DC8-9754-AF71617CF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66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E11-7EED-432B-80EB-DE3DA6C56DA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22E0-1B40-4DC8-9754-AF71617CF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80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E11-7EED-432B-80EB-DE3DA6C56DA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22E0-1B40-4DC8-9754-AF71617CF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0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A7AE11-7EED-432B-80EB-DE3DA6C56DA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2122E0-1B40-4DC8-9754-AF71617CF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653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40863-DC94-4AAF-99AD-2D1D0A2F4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Pesquisa</a:t>
            </a:r>
            <a:r>
              <a:rPr lang="en-US" dirty="0"/>
              <a:t> POO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B995F8-A99B-451C-A81E-FF8F66EDF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Participantes:Dennis</a:t>
            </a:r>
            <a:r>
              <a:rPr lang="en-US" dirty="0"/>
              <a:t>, </a:t>
            </a:r>
            <a:r>
              <a:rPr lang="en-US" dirty="0" err="1"/>
              <a:t>Vitor</a:t>
            </a:r>
            <a:r>
              <a:rPr lang="en-US" dirty="0"/>
              <a:t>, Henrique, Carlos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07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64E22-472D-4A5B-A926-F1E61A55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C7DA8-7E00-409E-AE45-7A576F7E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Explique o que é </a:t>
            </a:r>
            <a:r>
              <a:rPr lang="pt-BR" dirty="0" err="1"/>
              <a:t>refatoração</a:t>
            </a:r>
            <a:r>
              <a:rPr lang="pt-BR" dirty="0"/>
              <a:t> de código e por que ela é necessária.</a:t>
            </a:r>
          </a:p>
          <a:p>
            <a:endParaRPr lang="pt-BR" dirty="0"/>
          </a:p>
          <a:p>
            <a:r>
              <a:rPr lang="pt-BR" dirty="0"/>
              <a:t>Discuta os benefícios de </a:t>
            </a:r>
            <a:r>
              <a:rPr lang="pt-BR" dirty="0" err="1"/>
              <a:t>refatorar</a:t>
            </a:r>
            <a:r>
              <a:rPr lang="pt-BR" dirty="0"/>
              <a:t> regularmente o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02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A1C11-5B62-4637-A332-DA53CC15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Refatoração</a:t>
            </a:r>
            <a:r>
              <a:rPr lang="pt-BR" b="1" dirty="0"/>
              <a:t> de Código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E0A79F-4ED3-4EB9-8C9B-4567D858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é:</a:t>
            </a:r>
            <a:r>
              <a:rPr lang="pt-BR" dirty="0"/>
              <a:t> Melhorar o código sem mudar seu comportamento.</a:t>
            </a:r>
          </a:p>
          <a:p>
            <a:endParaRPr lang="pt-BR" dirty="0"/>
          </a:p>
          <a:p>
            <a:r>
              <a:rPr lang="pt-BR" b="1" dirty="0"/>
              <a:t>Por que fazer:</a:t>
            </a:r>
            <a:r>
              <a:rPr lang="pt-BR" dirty="0"/>
              <a:t> Deixa o código mais limpo, legível e fácil de manter.</a:t>
            </a:r>
          </a:p>
          <a:p>
            <a:endParaRPr lang="pt-BR" dirty="0"/>
          </a:p>
          <a:p>
            <a:r>
              <a:rPr lang="pt-BR" b="1" dirty="0"/>
              <a:t>Benefícios:</a:t>
            </a:r>
            <a:endParaRPr lang="pt-BR" dirty="0"/>
          </a:p>
          <a:p>
            <a:pPr lvl="1"/>
            <a:r>
              <a:rPr lang="pt-BR" dirty="0"/>
              <a:t>Reduz erros.</a:t>
            </a:r>
          </a:p>
          <a:p>
            <a:pPr lvl="1"/>
            <a:r>
              <a:rPr lang="pt-BR" dirty="0"/>
              <a:t>Facilita futuras mudanças.</a:t>
            </a:r>
          </a:p>
          <a:p>
            <a:pPr lvl="1"/>
            <a:r>
              <a:rPr lang="pt-BR" dirty="0"/>
              <a:t>Melhora a qualidade geral do software.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017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07849-C731-4182-BE66-2C0C4A5F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Principios</a:t>
            </a:r>
            <a:r>
              <a:rPr lang="en-US" dirty="0"/>
              <a:t> SOLID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220038-972E-4773-86A9-D9124E79F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pt-BR" dirty="0"/>
              <a:t>SRP (Responsabilidade Única): Uma classe deve ter apenas uma razão para mudar.</a:t>
            </a: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pt-BR" dirty="0"/>
              <a:t>OCP (Aberto/Fechado): Aberto para extensão, fechado para modificação.</a:t>
            </a: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pt-BR" dirty="0"/>
              <a:t>LSP (Substituição de </a:t>
            </a:r>
            <a:r>
              <a:rPr lang="pt-BR" dirty="0" err="1"/>
              <a:t>Liskov</a:t>
            </a:r>
            <a:r>
              <a:rPr lang="pt-BR" dirty="0"/>
              <a:t>): Subtipos devem substituir seus tipos base corretamente.</a:t>
            </a: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pt-BR" dirty="0"/>
              <a:t>ISP (Segregação de Interface): Interfaces específicas para cada funcionalidade.</a:t>
            </a: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pt-BR" dirty="0"/>
              <a:t>DIP (Inversão de Dependência): Dependa de abstrações, não de implementações.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800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8F5E4-D9BD-45BD-8EAA-97AF8A0B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Código Limpo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D0CA4B-627B-4F79-B431-DDFD83BE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Nomenclatura clara e descritiva</a:t>
            </a:r>
          </a:p>
          <a:p>
            <a:pPr lvl="1"/>
            <a:r>
              <a:rPr lang="pt-BR" dirty="0"/>
              <a:t>Use nomes que revelem a intenção.</a:t>
            </a:r>
          </a:p>
          <a:p>
            <a:pPr lvl="1"/>
            <a:r>
              <a:rPr lang="pt-BR" dirty="0"/>
              <a:t>Evite abreviações genéricas ou confusas.</a:t>
            </a:r>
          </a:p>
          <a:p>
            <a:r>
              <a:rPr lang="pt-BR" sz="2400" dirty="0"/>
              <a:t>Funções curtas e objetivas</a:t>
            </a:r>
          </a:p>
          <a:p>
            <a:pPr lvl="1"/>
            <a:r>
              <a:rPr lang="pt-BR" dirty="0"/>
              <a:t>Devem realizar uma única tarefa.</a:t>
            </a:r>
          </a:p>
          <a:p>
            <a:pPr lvl="1"/>
            <a:r>
              <a:rPr lang="pt-BR" dirty="0"/>
              <a:t>Facilitam leitura, testes e manutenção.</a:t>
            </a:r>
          </a:p>
          <a:p>
            <a:r>
              <a:rPr lang="pt-BR" sz="2400" dirty="0"/>
              <a:t>Comentários úteis e relevantes</a:t>
            </a:r>
          </a:p>
          <a:p>
            <a:pPr lvl="1"/>
            <a:r>
              <a:rPr lang="pt-BR" dirty="0"/>
              <a:t>Explique o “porquê” do código, não o “como”.</a:t>
            </a:r>
          </a:p>
          <a:p>
            <a:pPr lvl="1"/>
            <a:r>
              <a:rPr lang="pt-BR" dirty="0"/>
              <a:t>Evite comentários redundantes ou óbvios.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038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C773A-E79B-4C06-82EE-9AAF3397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733"/>
            <a:ext cx="10515600" cy="1368955"/>
          </a:xfrm>
        </p:spPr>
        <p:txBody>
          <a:bodyPr/>
          <a:lstStyle/>
          <a:p>
            <a:r>
              <a:rPr lang="pt-BR" b="1" dirty="0"/>
              <a:t>Padrão de Design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A32D04-4821-4066-9CED-6217AF7D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/>
          </a:p>
          <a:p>
            <a:r>
              <a:rPr lang="pt-BR" b="1" dirty="0"/>
              <a:t>Finalidade:</a:t>
            </a:r>
            <a:r>
              <a:rPr lang="pt-BR" dirty="0"/>
              <a:t> Garantir que uma classe tenha </a:t>
            </a:r>
            <a:r>
              <a:rPr lang="pt-BR" b="1" dirty="0"/>
              <a:t>apenas uma instância</a:t>
            </a:r>
            <a:r>
              <a:rPr lang="pt-BR" dirty="0"/>
              <a:t> e fornecer um ponto de acesso global a ela.</a:t>
            </a:r>
          </a:p>
          <a:p>
            <a:endParaRPr lang="pt-BR" dirty="0"/>
          </a:p>
          <a:p>
            <a:r>
              <a:rPr lang="pt-BR" b="1" dirty="0"/>
              <a:t>Aplicação em POO:</a:t>
            </a:r>
            <a:endParaRPr lang="pt-BR" dirty="0"/>
          </a:p>
          <a:p>
            <a:pPr lvl="1"/>
            <a:r>
              <a:rPr lang="pt-BR" dirty="0"/>
              <a:t>Usado quando é necessário </a:t>
            </a:r>
            <a:r>
              <a:rPr lang="pt-BR" b="1" dirty="0"/>
              <a:t>controle centralizado</a:t>
            </a:r>
            <a:r>
              <a:rPr lang="pt-BR" dirty="0"/>
              <a:t>, como em gerenciadores de configuração, conexões com banco de dados ou registradores de log.</a:t>
            </a:r>
          </a:p>
          <a:p>
            <a:pPr lvl="1"/>
            <a:r>
              <a:rPr lang="pt-BR" dirty="0"/>
              <a:t>Evita a criação de múltiplas instâncias que poderiam causar inconsistência ou sobrecarga.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59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F7D2A-C98E-47C4-B3CD-D637EED0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DRY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EFD11-2168-4442-99DE-F30BAC61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Conceito:</a:t>
            </a:r>
            <a:r>
              <a:rPr lang="pt-BR" dirty="0"/>
              <a:t> Evite duplicação de código ou lógica. Cada parte do conhecimento deve existir em um único lugar no sistema.</a:t>
            </a:r>
          </a:p>
          <a:p>
            <a:endParaRPr lang="pt-BR" dirty="0"/>
          </a:p>
          <a:p>
            <a:r>
              <a:rPr lang="pt-BR" b="1" dirty="0"/>
              <a:t>Importância:</a:t>
            </a:r>
            <a:endParaRPr lang="pt-BR" dirty="0"/>
          </a:p>
          <a:p>
            <a:pPr lvl="1"/>
            <a:r>
              <a:rPr lang="pt-BR" dirty="0"/>
              <a:t>Facilita manutenção: alterações são feitas em um único ponto.</a:t>
            </a:r>
          </a:p>
          <a:p>
            <a:pPr lvl="1"/>
            <a:r>
              <a:rPr lang="pt-BR" dirty="0"/>
              <a:t>Reduz erros: menos chances de inconsistência.</a:t>
            </a:r>
          </a:p>
          <a:p>
            <a:pPr lvl="1"/>
            <a:r>
              <a:rPr lang="pt-BR" dirty="0"/>
              <a:t>Melhora legibilidade e organização do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40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956AD-9B45-4AE4-95C9-BFE3C74C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Testes Unitários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F8455-EEC3-4930-B181-E2C203A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Verificam o funcionamento de </a:t>
            </a:r>
            <a:r>
              <a:rPr lang="pt-BR" b="1" dirty="0"/>
              <a:t>pequenas partes do código</a:t>
            </a:r>
            <a:r>
              <a:rPr lang="pt-BR" dirty="0"/>
              <a:t>, como funções ou métodos.</a:t>
            </a:r>
          </a:p>
          <a:p>
            <a:endParaRPr lang="pt-BR" dirty="0"/>
          </a:p>
          <a:p>
            <a:r>
              <a:rPr lang="pt-BR" dirty="0"/>
              <a:t>São automatizados e ajudam a detectar erros rapidamente.</a:t>
            </a:r>
          </a:p>
          <a:p>
            <a:r>
              <a:rPr lang="pt-BR" dirty="0"/>
              <a:t>Facilitam </a:t>
            </a:r>
            <a:r>
              <a:rPr lang="pt-BR" dirty="0" err="1"/>
              <a:t>refatorações</a:t>
            </a:r>
            <a:r>
              <a:rPr lang="pt-BR" dirty="0"/>
              <a:t> seguras e garantem que o comportamento esperado seja mantido.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115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E9FA9-D4E2-4E34-99F0-57A12187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TDD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4DEA3-EAF0-4CA8-ACF7-11E50991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Técnica de desenvolvimento onde os </a:t>
            </a:r>
            <a:r>
              <a:rPr lang="pt-BR" b="1" dirty="0"/>
              <a:t>testes são escritos antes do código funcional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Ciclo: </a:t>
            </a:r>
            <a:r>
              <a:rPr lang="pt-BR" b="1" dirty="0"/>
              <a:t>Escreva o teste → Implemente o código → </a:t>
            </a:r>
            <a:r>
              <a:rPr lang="pt-BR" b="1" dirty="0" err="1"/>
              <a:t>Refatore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Promove design limpo, foco nos requisitos e alta cobertura de testes.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86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887B4-2F13-439B-BF9F-3356589B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Empacotamento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2C3836-BA1C-49D1-A553-F712D4E6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Organiza o código em </a:t>
            </a:r>
            <a:r>
              <a:rPr lang="pt-BR" b="1" dirty="0"/>
              <a:t>módulos ou pacotes</a:t>
            </a:r>
            <a:r>
              <a:rPr lang="pt-BR" dirty="0"/>
              <a:t> com responsabilidades bem definidas.</a:t>
            </a:r>
          </a:p>
          <a:p>
            <a:endParaRPr lang="pt-BR" dirty="0"/>
          </a:p>
          <a:p>
            <a:r>
              <a:rPr lang="pt-BR" dirty="0"/>
              <a:t>Facilita a </a:t>
            </a:r>
            <a:r>
              <a:rPr lang="pt-BR" b="1" dirty="0"/>
              <a:t>manutenção</a:t>
            </a:r>
            <a:r>
              <a:rPr lang="pt-BR" dirty="0"/>
              <a:t>, </a:t>
            </a:r>
            <a:r>
              <a:rPr lang="pt-BR" b="1" dirty="0"/>
              <a:t>reutilização</a:t>
            </a:r>
            <a:r>
              <a:rPr lang="pt-BR" dirty="0"/>
              <a:t> e </a:t>
            </a:r>
            <a:r>
              <a:rPr lang="pt-BR" b="1" dirty="0"/>
              <a:t>compreensão</a:t>
            </a:r>
            <a:r>
              <a:rPr lang="pt-BR" dirty="0"/>
              <a:t> do sistema.</a:t>
            </a:r>
          </a:p>
          <a:p>
            <a:endParaRPr lang="pt-BR" dirty="0"/>
          </a:p>
          <a:p>
            <a:r>
              <a:rPr lang="pt-BR" dirty="0"/>
              <a:t>Promove </a:t>
            </a:r>
            <a:r>
              <a:rPr lang="pt-BR" b="1" dirty="0"/>
              <a:t>encapsulamento</a:t>
            </a:r>
            <a:r>
              <a:rPr lang="pt-BR" dirty="0"/>
              <a:t>, ocultando detalhes internos e expondo apenas o necessário.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55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E1EF0-1682-4295-9C7D-C0CF98E3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Baixo Acoplamento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DFFA8-71E6-41B3-922D-23BC0DF6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classes devem ter </a:t>
            </a:r>
            <a:r>
              <a:rPr lang="pt-BR" b="1" dirty="0"/>
              <a:t>dependências mínimas entre si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Reduz o impacto de mudanças em uma parte do sistema sobre outras.</a:t>
            </a:r>
          </a:p>
          <a:p>
            <a:endParaRPr lang="pt-BR" dirty="0"/>
          </a:p>
          <a:p>
            <a:r>
              <a:rPr lang="pt-BR" dirty="0"/>
              <a:t>Facilita testes, evolução do código e reutilização de componentes.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5235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</TotalTime>
  <Words>493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Pesquisa POO</vt:lpstr>
      <vt:lpstr>Principios SOLID</vt:lpstr>
      <vt:lpstr>Código Limpo </vt:lpstr>
      <vt:lpstr>Padrão de Design</vt:lpstr>
      <vt:lpstr>DRY </vt:lpstr>
      <vt:lpstr>Testes Unitários</vt:lpstr>
      <vt:lpstr>TDD</vt:lpstr>
      <vt:lpstr>Empacotamento </vt:lpstr>
      <vt:lpstr>Baixo Acoplamento</vt:lpstr>
      <vt:lpstr>Apresentação do PowerPoint</vt:lpstr>
      <vt:lpstr>Refatoração de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POO</dc:title>
  <dc:creator>dennis58346396@edu.df.senac.br</dc:creator>
  <cp:lastModifiedBy>dennis58346396@edu.df.senac.br</cp:lastModifiedBy>
  <cp:revision>4</cp:revision>
  <dcterms:created xsi:type="dcterms:W3CDTF">2025-08-15T12:16:46Z</dcterms:created>
  <dcterms:modified xsi:type="dcterms:W3CDTF">2025-08-15T12:41:49Z</dcterms:modified>
</cp:coreProperties>
</file>