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0484-5010-ED47-AC29-34FC2CCE8478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C94-9C53-A94E-9E86-5369D490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0484-5010-ED47-AC29-34FC2CCE8478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C94-9C53-A94E-9E86-5369D490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0484-5010-ED47-AC29-34FC2CCE8478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C94-9C53-A94E-9E86-5369D490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8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0484-5010-ED47-AC29-34FC2CCE8478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C94-9C53-A94E-9E86-5369D490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8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0484-5010-ED47-AC29-34FC2CCE8478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C94-9C53-A94E-9E86-5369D490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9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0484-5010-ED47-AC29-34FC2CCE8478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C94-9C53-A94E-9E86-5369D490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0484-5010-ED47-AC29-34FC2CCE8478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C94-9C53-A94E-9E86-5369D490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0484-5010-ED47-AC29-34FC2CCE8478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C94-9C53-A94E-9E86-5369D490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0484-5010-ED47-AC29-34FC2CCE8478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C94-9C53-A94E-9E86-5369D490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0484-5010-ED47-AC29-34FC2CCE8478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C94-9C53-A94E-9E86-5369D490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0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0484-5010-ED47-AC29-34FC2CCE8478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8C94-9C53-A94E-9E86-5369D490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50484-5010-ED47-AC29-34FC2CCE8478}" type="datetimeFigureOut">
              <a:rPr lang="en-US" smtClean="0"/>
              <a:t>12/14/14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8C94-9C53-A94E-9E86-5369D490E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7127" y="3309978"/>
            <a:ext cx="6136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600" dirty="0">
                <a:solidFill>
                  <a:prstClr val="white"/>
                </a:solidFill>
              </a:rPr>
              <a:t>1</a:t>
            </a:r>
            <a:endParaRPr lang="en-US" sz="6600" dirty="0">
              <a:solidFill>
                <a:prstClr val="white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1427" y="164540"/>
            <a:ext cx="2013857" cy="2000548"/>
            <a:chOff x="5769427" y="2123968"/>
            <a:chExt cx="2013857" cy="2000548"/>
          </a:xfrm>
        </p:grpSpPr>
        <p:sp>
          <p:nvSpPr>
            <p:cNvPr id="9" name="Rectangle 8"/>
            <p:cNvSpPr/>
            <p:nvPr/>
          </p:nvSpPr>
          <p:spPr>
            <a:xfrm>
              <a:off x="5769427" y="2148986"/>
              <a:ext cx="2013857" cy="1736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75333" y="2123968"/>
              <a:ext cx="990626" cy="2000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400" dirty="0">
                  <a:solidFill>
                    <a:schemeClr val="bg1"/>
                  </a:solidFill>
                </a:rPr>
                <a:t>1</a:t>
              </a:r>
              <a:endParaRPr lang="en-US" sz="1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438400" y="189558"/>
            <a:ext cx="2013857" cy="173608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00"/>
          </a:p>
        </p:txBody>
      </p:sp>
      <p:sp>
        <p:nvSpPr>
          <p:cNvPr id="16" name="TextBox 15"/>
          <p:cNvSpPr txBox="1"/>
          <p:nvPr/>
        </p:nvSpPr>
        <p:spPr>
          <a:xfrm>
            <a:off x="2972682" y="166574"/>
            <a:ext cx="99062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400" dirty="0" smtClean="0">
                <a:solidFill>
                  <a:schemeClr val="bg1"/>
                </a:solidFill>
              </a:rPr>
              <a:t>2</a:t>
            </a:r>
            <a:endParaRPr lang="en-US" sz="1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4400" y="189558"/>
            <a:ext cx="2013857" cy="173608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00"/>
          </a:p>
        </p:txBody>
      </p:sp>
      <p:sp>
        <p:nvSpPr>
          <p:cNvPr id="19" name="TextBox 18"/>
          <p:cNvSpPr txBox="1"/>
          <p:nvPr/>
        </p:nvSpPr>
        <p:spPr>
          <a:xfrm>
            <a:off x="5258682" y="166574"/>
            <a:ext cx="99062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400" dirty="0" smtClean="0">
                <a:solidFill>
                  <a:schemeClr val="bg1"/>
                </a:solidFill>
              </a:rPr>
              <a:t>3</a:t>
            </a:r>
            <a:endParaRPr lang="en-US" sz="124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10400" y="189558"/>
            <a:ext cx="2013857" cy="173608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00"/>
          </a:p>
        </p:txBody>
      </p:sp>
      <p:sp>
        <p:nvSpPr>
          <p:cNvPr id="22" name="TextBox 21"/>
          <p:cNvSpPr txBox="1"/>
          <p:nvPr/>
        </p:nvSpPr>
        <p:spPr>
          <a:xfrm>
            <a:off x="7544682" y="166574"/>
            <a:ext cx="99062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400" dirty="0" smtClean="0">
                <a:solidFill>
                  <a:schemeClr val="bg1"/>
                </a:solidFill>
              </a:rPr>
              <a:t>4</a:t>
            </a:r>
            <a:endParaRPr lang="en-US" sz="124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1427" y="2133600"/>
            <a:ext cx="2013857" cy="173608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00"/>
          </a:p>
        </p:txBody>
      </p:sp>
      <p:sp>
        <p:nvSpPr>
          <p:cNvPr id="25" name="TextBox 24"/>
          <p:cNvSpPr txBox="1"/>
          <p:nvPr/>
        </p:nvSpPr>
        <p:spPr>
          <a:xfrm>
            <a:off x="715709" y="2110616"/>
            <a:ext cx="99062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400" dirty="0" smtClean="0">
                <a:solidFill>
                  <a:schemeClr val="bg1"/>
                </a:solidFill>
              </a:rPr>
              <a:t>5</a:t>
            </a:r>
            <a:endParaRPr lang="en-US" sz="12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38400" y="2133600"/>
            <a:ext cx="2013857" cy="173608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00"/>
          </a:p>
        </p:txBody>
      </p:sp>
      <p:sp>
        <p:nvSpPr>
          <p:cNvPr id="28" name="TextBox 27"/>
          <p:cNvSpPr txBox="1"/>
          <p:nvPr/>
        </p:nvSpPr>
        <p:spPr>
          <a:xfrm>
            <a:off x="2972682" y="2110616"/>
            <a:ext cx="99062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400" dirty="0" smtClean="0">
                <a:solidFill>
                  <a:schemeClr val="bg1"/>
                </a:solidFill>
              </a:rPr>
              <a:t>6</a:t>
            </a:r>
            <a:endParaRPr lang="en-US" sz="124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24400" y="2133600"/>
            <a:ext cx="2013857" cy="173608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00"/>
          </a:p>
        </p:txBody>
      </p:sp>
      <p:sp>
        <p:nvSpPr>
          <p:cNvPr id="31" name="TextBox 30"/>
          <p:cNvSpPr txBox="1"/>
          <p:nvPr/>
        </p:nvSpPr>
        <p:spPr>
          <a:xfrm>
            <a:off x="5258682" y="2110616"/>
            <a:ext cx="99062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400" dirty="0" smtClean="0">
                <a:solidFill>
                  <a:schemeClr val="bg1"/>
                </a:solidFill>
              </a:rPr>
              <a:t>7</a:t>
            </a:r>
            <a:endParaRPr lang="en-US" sz="12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10400" y="2133600"/>
            <a:ext cx="2013857" cy="173608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00"/>
          </a:p>
        </p:txBody>
      </p:sp>
      <p:sp>
        <p:nvSpPr>
          <p:cNvPr id="34" name="TextBox 33"/>
          <p:cNvSpPr txBox="1"/>
          <p:nvPr/>
        </p:nvSpPr>
        <p:spPr>
          <a:xfrm>
            <a:off x="7544682" y="2110616"/>
            <a:ext cx="99062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400" dirty="0" smtClean="0">
                <a:solidFill>
                  <a:schemeClr val="bg1"/>
                </a:solidFill>
              </a:rPr>
              <a:t>8</a:t>
            </a:r>
            <a:endParaRPr lang="en-US" sz="124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427" y="4114800"/>
            <a:ext cx="2013857" cy="173608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00"/>
          </a:p>
        </p:txBody>
      </p:sp>
      <p:sp>
        <p:nvSpPr>
          <p:cNvPr id="37" name="TextBox 36"/>
          <p:cNvSpPr txBox="1"/>
          <p:nvPr/>
        </p:nvSpPr>
        <p:spPr>
          <a:xfrm>
            <a:off x="715709" y="4091816"/>
            <a:ext cx="99062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400" dirty="0" smtClean="0">
                <a:solidFill>
                  <a:schemeClr val="bg1"/>
                </a:solidFill>
              </a:rPr>
              <a:t>9</a:t>
            </a:r>
            <a:endParaRPr lang="en-US" sz="12400" dirty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438400" y="4114800"/>
            <a:ext cx="2013857" cy="1808459"/>
            <a:chOff x="5769427" y="2148986"/>
            <a:chExt cx="2013857" cy="1808459"/>
          </a:xfrm>
        </p:grpSpPr>
        <p:sp>
          <p:nvSpPr>
            <p:cNvPr id="39" name="Rectangle 38"/>
            <p:cNvSpPr/>
            <p:nvPr/>
          </p:nvSpPr>
          <p:spPr>
            <a:xfrm>
              <a:off x="5769427" y="2148986"/>
              <a:ext cx="2013857" cy="1736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86715" y="2634006"/>
              <a:ext cx="12246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 smtClean="0">
                  <a:solidFill>
                    <a:schemeClr val="bg1"/>
                  </a:solidFill>
                </a:rPr>
                <a:t>10</a:t>
              </a:r>
              <a:endParaRPr lang="en-US" sz="8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24400" y="4114800"/>
            <a:ext cx="2013857" cy="1808459"/>
            <a:chOff x="5769427" y="2148986"/>
            <a:chExt cx="2013857" cy="1808459"/>
          </a:xfrm>
        </p:grpSpPr>
        <p:sp>
          <p:nvSpPr>
            <p:cNvPr id="42" name="Rectangle 41"/>
            <p:cNvSpPr/>
            <p:nvPr/>
          </p:nvSpPr>
          <p:spPr>
            <a:xfrm>
              <a:off x="5769427" y="2148986"/>
              <a:ext cx="2013857" cy="1736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86715" y="2634006"/>
              <a:ext cx="12246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 smtClean="0">
                  <a:solidFill>
                    <a:schemeClr val="bg1"/>
                  </a:solidFill>
                </a:rPr>
                <a:t>11</a:t>
              </a:r>
              <a:endParaRPr lang="en-US" sz="8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10400" y="4114800"/>
            <a:ext cx="2013857" cy="1808459"/>
            <a:chOff x="5769427" y="2148986"/>
            <a:chExt cx="2013857" cy="1808459"/>
          </a:xfrm>
        </p:grpSpPr>
        <p:sp>
          <p:nvSpPr>
            <p:cNvPr id="45" name="Rectangle 44"/>
            <p:cNvSpPr/>
            <p:nvPr/>
          </p:nvSpPr>
          <p:spPr>
            <a:xfrm>
              <a:off x="5769427" y="2148986"/>
              <a:ext cx="2013857" cy="173608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86715" y="2634006"/>
              <a:ext cx="12246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dirty="0" smtClean="0">
                  <a:solidFill>
                    <a:schemeClr val="bg1"/>
                  </a:solidFill>
                </a:rPr>
                <a:t>12</a:t>
              </a:r>
              <a:endParaRPr lang="en-US" sz="8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25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13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Dudek</dc:creator>
  <cp:lastModifiedBy>Steve Dudek</cp:lastModifiedBy>
  <cp:revision>9</cp:revision>
  <dcterms:created xsi:type="dcterms:W3CDTF">2014-03-28T03:18:57Z</dcterms:created>
  <dcterms:modified xsi:type="dcterms:W3CDTF">2014-12-15T06:28:38Z</dcterms:modified>
</cp:coreProperties>
</file>