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7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09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21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5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21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0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83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2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8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4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4DBD-9F6D-409B-80F2-103A452DC55A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0BC0-2F5E-4D57-9D7F-AEAB137EF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6104" t="16592" r="45073" b="6145"/>
          <a:stretch/>
        </p:blipFill>
        <p:spPr>
          <a:xfrm>
            <a:off x="-1" y="-1"/>
            <a:ext cx="6096001" cy="68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71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Редактор</dc:creator>
  <cp:lastModifiedBy>Редактор</cp:lastModifiedBy>
  <cp:revision>1</cp:revision>
  <dcterms:created xsi:type="dcterms:W3CDTF">2017-11-25T10:40:57Z</dcterms:created>
  <dcterms:modified xsi:type="dcterms:W3CDTF">2017-11-25T10:44:59Z</dcterms:modified>
</cp:coreProperties>
</file>