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331913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4660"/>
  </p:normalViewPr>
  <p:slideViewPr>
    <p:cSldViewPr snapToGrid="0">
      <p:cViewPr varScale="1">
        <p:scale>
          <a:sx n="355" d="100"/>
          <a:sy n="355" d="100"/>
        </p:scale>
        <p:origin x="111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217978"/>
            <a:ext cx="1132126" cy="463703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699563"/>
            <a:ext cx="998935" cy="321571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70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0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70912"/>
            <a:ext cx="287194" cy="1128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70912"/>
            <a:ext cx="844932" cy="112873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9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332054"/>
            <a:ext cx="1148775" cy="554039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891334"/>
            <a:ext cx="1148775" cy="291356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/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75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75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75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75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75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75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75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5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354560"/>
            <a:ext cx="566063" cy="8450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354560"/>
            <a:ext cx="566063" cy="8450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70912"/>
            <a:ext cx="1148775" cy="25744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326504"/>
            <a:ext cx="563462" cy="160014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486518"/>
            <a:ext cx="563462" cy="715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326504"/>
            <a:ext cx="566237" cy="160014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486518"/>
            <a:ext cx="566237" cy="715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3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88794"/>
            <a:ext cx="429577" cy="310780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191771"/>
            <a:ext cx="674281" cy="946522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399574"/>
            <a:ext cx="429577" cy="740260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8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88794"/>
            <a:ext cx="429577" cy="310780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191771"/>
            <a:ext cx="674281" cy="946522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399574"/>
            <a:ext cx="429577" cy="740260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0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70912"/>
            <a:ext cx="1148775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354560"/>
            <a:ext cx="1148775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1234486"/>
            <a:ext cx="299680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DD95-15EB-49D0-A10C-3D50E4F8E1FC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1234486"/>
            <a:ext cx="449521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1234486"/>
            <a:ext cx="299680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CE7-663E-41F6-8EEF-A7E51C0B8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3228" rtl="0" eaLnBrk="1" latinLnBrk="0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0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kreda.com/images/newsSlider/news_pic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7410" y="-2473031"/>
            <a:ext cx="1752096" cy="167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kreda.com/images/prepi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6" t="2766" r="12067" b="-2766"/>
          <a:stretch/>
        </p:blipFill>
        <p:spPr bwMode="auto">
          <a:xfrm>
            <a:off x="0" y="0"/>
            <a:ext cx="1331913" cy="13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r="38285"/>
          <a:stretch/>
        </p:blipFill>
        <p:spPr>
          <a:xfrm>
            <a:off x="0" y="0"/>
            <a:ext cx="1331913" cy="1337236"/>
          </a:xfrm>
        </p:spPr>
      </p:pic>
    </p:spTree>
    <p:extLst>
      <p:ext uri="{BB962C8B-B14F-4D97-AF65-F5344CB8AC3E}">
        <p14:creationId xmlns:p14="http://schemas.microsoft.com/office/powerpoint/2010/main" val="371501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1261" y="462569"/>
            <a:ext cx="1523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ru-RU" sz="2200" b="1" dirty="0">
                <a:solidFill>
                  <a:schemeClr val="accent4">
                    <a:lumMod val="75000"/>
                  </a:schemeClr>
                </a:solidFill>
              </a:rPr>
              <a:t>ОЛГ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ru-R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ОЛГ</a:t>
            </a:r>
            <a:endParaRPr lang="ru-RU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019" y="785944"/>
            <a:ext cx="41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75000"/>
                  </a:schemeClr>
                </a:solidFill>
              </a:rPr>
              <a:t>RU</a:t>
            </a:r>
            <a:endParaRPr lang="ru-RU" sz="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331913" cy="4903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27551" y="873683"/>
            <a:ext cx="104362" cy="876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873683"/>
            <a:ext cx="1007450" cy="876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143351"/>
            <a:ext cx="1331913" cy="83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1" y="1010748"/>
            <a:ext cx="1331913" cy="83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8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1261" y="59946"/>
            <a:ext cx="1523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ru-RU" sz="2200" b="1" dirty="0">
                <a:solidFill>
                  <a:schemeClr val="accent4">
                    <a:lumMod val="75000"/>
                  </a:schemeClr>
                </a:solidFill>
              </a:rPr>
              <a:t>ОЛГ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ru-R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ОЛГ</a:t>
            </a:r>
            <a:endParaRPr lang="ru-RU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230" y="383467"/>
            <a:ext cx="41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75000"/>
                  </a:schemeClr>
                </a:solidFill>
              </a:rPr>
              <a:t>RU</a:t>
            </a:r>
            <a:endParaRPr lang="ru-RU" sz="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-1" y="609935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20364" y="618207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993320" y="396170"/>
            <a:ext cx="236205" cy="23620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1199" y="609934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83387" y="624261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13564" y="1042588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087340" y="842876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09018" y="600639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11505" y="603955"/>
            <a:ext cx="236205" cy="2362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8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2149</TotalTime>
  <Words>10</Words>
  <Application>Microsoft Office PowerPoint</Application>
  <PresentationFormat>Произвольный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Редактор</dc:creator>
  <cp:lastModifiedBy>Редактор</cp:lastModifiedBy>
  <cp:revision>9</cp:revision>
  <dcterms:created xsi:type="dcterms:W3CDTF">2017-04-24T19:25:13Z</dcterms:created>
  <dcterms:modified xsi:type="dcterms:W3CDTF">2017-08-25T09:31:43Z</dcterms:modified>
</cp:coreProperties>
</file>