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28797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321" d="100"/>
          <a:sy n="321" d="100"/>
        </p:scale>
        <p:origin x="6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7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2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5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8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B43B-5522-4213-BC3C-E07123638726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Ссылка на слайд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651993"/>
                  </p:ext>
                </p:extLst>
              </p:nvPr>
            </p:nvGraphicFramePr>
            <p:xfrm>
              <a:off x="-1054486" y="-950928"/>
              <a:ext cx="719931" cy="719931"/>
            </p:xfrm>
            <a:graphic>
              <a:graphicData uri="http://schemas.microsoft.com/office/powerpoint/2016/slidezoom">
                <pslz:sldZm>
                  <pslz:sldZmObj sldId="256" cId="3660270599">
                    <pslz:zmPr id="{74F9AC88-4CE9-469A-9728-B3A8F58B68A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931" cy="7199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Ссылка на слайд 2">
                <a:hlinkClick r:id="rId4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54486" y="-950928"/>
                <a:ext cx="719931" cy="7199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" name="Группа 1"/>
          <p:cNvGrpSpPr/>
          <p:nvPr/>
        </p:nvGrpSpPr>
        <p:grpSpPr>
          <a:xfrm>
            <a:off x="62739" y="-112816"/>
            <a:ext cx="2893235" cy="1384995"/>
            <a:chOff x="62739" y="-112816"/>
            <a:chExt cx="2893235" cy="1384995"/>
          </a:xfrm>
        </p:grpSpPr>
        <p:pic>
          <p:nvPicPr>
            <p:cNvPr id="1026" name="Picture 2" descr="http://citycelebrity.ru/userfiles/Favorite-V3-RU-Color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41"/>
            <a:stretch/>
          </p:blipFill>
          <p:spPr bwMode="auto">
            <a:xfrm>
              <a:off x="62739" y="59377"/>
              <a:ext cx="889267" cy="973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00603" y="-112816"/>
              <a:ext cx="205537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Фонд</a:t>
              </a:r>
            </a:p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Защиты</a:t>
              </a:r>
            </a:p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Кредиторов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54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252368" y="-119768"/>
            <a:ext cx="3278913" cy="1647721"/>
            <a:chOff x="-252368" y="-119768"/>
            <a:chExt cx="3278913" cy="1647721"/>
          </a:xfrm>
        </p:grpSpPr>
        <p:sp>
          <p:nvSpPr>
            <p:cNvPr id="5" name="TextBox 4"/>
            <p:cNvSpPr txBox="1"/>
            <p:nvPr/>
          </p:nvSpPr>
          <p:spPr>
            <a:xfrm>
              <a:off x="1100505" y="73232"/>
              <a:ext cx="1926040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Фонд</a:t>
              </a:r>
            </a:p>
            <a:p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Защиты</a:t>
              </a:r>
            </a:p>
            <a:p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Кредиторов</a:t>
              </a:r>
            </a:p>
          </p:txBody>
        </p:sp>
        <p:pic>
          <p:nvPicPr>
            <p:cNvPr id="6" name="Picture 2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52368" y="-119768"/>
              <a:ext cx="1647721" cy="164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6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8942" y="15611"/>
            <a:ext cx="2049857" cy="1297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ru-RU" sz="2500" b="1" dirty="0">
                <a:solidFill>
                  <a:schemeClr val="accent1">
                    <a:lumMod val="75000"/>
                  </a:schemeClr>
                </a:solidFill>
              </a:rPr>
              <a:t>ФОНД</a:t>
            </a:r>
          </a:p>
          <a:p>
            <a:pPr>
              <a:spcAft>
                <a:spcPts val="200"/>
              </a:spcAft>
            </a:pPr>
            <a:r>
              <a:rPr lang="ru-RU" sz="2500" b="1" dirty="0">
                <a:solidFill>
                  <a:schemeClr val="accent1">
                    <a:lumMod val="75000"/>
                  </a:schemeClr>
                </a:solidFill>
              </a:rPr>
              <a:t>ЗАЩИТЫ</a:t>
            </a:r>
          </a:p>
          <a:p>
            <a:pPr>
              <a:spcAft>
                <a:spcPts val="100"/>
              </a:spcAft>
            </a:pPr>
            <a:r>
              <a:rPr lang="ru-RU" sz="2500" b="1" dirty="0">
                <a:solidFill>
                  <a:schemeClr val="accent1">
                    <a:lumMod val="75000"/>
                  </a:schemeClr>
                </a:solidFill>
              </a:rPr>
              <a:t>КРЕДИТОРОВ</a:t>
            </a:r>
          </a:p>
        </p:txBody>
      </p:sp>
      <p:pic>
        <p:nvPicPr>
          <p:cNvPr id="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52367" y="-119769"/>
            <a:ext cx="1568552" cy="15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V="1">
            <a:off x="0" y="122712"/>
            <a:ext cx="2974769" cy="1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-79169" y="1171699"/>
            <a:ext cx="2974769" cy="1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8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252368" y="-119768"/>
            <a:ext cx="3321167" cy="1568552"/>
            <a:chOff x="-252368" y="-119768"/>
            <a:chExt cx="3321167" cy="1568552"/>
          </a:xfrm>
        </p:grpSpPr>
        <p:sp>
          <p:nvSpPr>
            <p:cNvPr id="5" name="TextBox 4"/>
            <p:cNvSpPr txBox="1"/>
            <p:nvPr/>
          </p:nvSpPr>
          <p:spPr>
            <a:xfrm>
              <a:off x="1018942" y="15611"/>
              <a:ext cx="2049857" cy="1297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ФОНД</a:t>
              </a:r>
            </a:p>
            <a:p>
              <a:pPr>
                <a:spcAft>
                  <a:spcPts val="200"/>
                </a:spcAft>
              </a:pPr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ЗАЩИТЫ</a:t>
              </a:r>
            </a:p>
            <a:p>
              <a:pPr>
                <a:spcAft>
                  <a:spcPts val="100"/>
                </a:spcAft>
              </a:pPr>
              <a:r>
                <a:rPr lang="ru-RU" sz="2500" b="1" dirty="0">
                  <a:solidFill>
                    <a:schemeClr val="accent1">
                      <a:lumMod val="75000"/>
                    </a:schemeClr>
                  </a:solidFill>
                </a:rPr>
                <a:t>КРЕДИТОРОВ</a:t>
              </a:r>
            </a:p>
          </p:txBody>
        </p:sp>
        <p:pic>
          <p:nvPicPr>
            <p:cNvPr id="6" name="Picture 2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52367" y="-119769"/>
              <a:ext cx="1568552" cy="156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07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2217" y="149972"/>
            <a:ext cx="2715808" cy="1241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69" dirty="0">
                <a:solidFill>
                  <a:schemeClr val="bg2">
                    <a:lumMod val="25000"/>
                  </a:schemeClr>
                </a:solidFill>
              </a:rPr>
              <a:t>ARBEE</a:t>
            </a:r>
            <a:endParaRPr lang="ru-RU" sz="74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-719932"/>
            <a:ext cx="2879725" cy="287972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  <p:sp>
        <p:nvSpPr>
          <p:cNvPr id="12" name="Прямоугольник 11"/>
          <p:cNvSpPr/>
          <p:nvPr/>
        </p:nvSpPr>
        <p:spPr>
          <a:xfrm>
            <a:off x="1874051" y="-448898"/>
            <a:ext cx="694522" cy="67334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  <p:sp>
        <p:nvSpPr>
          <p:cNvPr id="13" name="Прямоугольник 12"/>
          <p:cNvSpPr/>
          <p:nvPr/>
        </p:nvSpPr>
        <p:spPr>
          <a:xfrm>
            <a:off x="1993519" y="-734951"/>
            <a:ext cx="694522" cy="67334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</p:spTree>
    <p:extLst>
      <p:ext uri="{BB962C8B-B14F-4D97-AF65-F5344CB8AC3E}">
        <p14:creationId xmlns:p14="http://schemas.microsoft.com/office/powerpoint/2010/main" val="366027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808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13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16</cp:revision>
  <dcterms:created xsi:type="dcterms:W3CDTF">2017-11-06T17:37:30Z</dcterms:created>
  <dcterms:modified xsi:type="dcterms:W3CDTF">2017-11-19T11:58:05Z</dcterms:modified>
</cp:coreProperties>
</file>