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</p:sldIdLst>
  <p:sldSz cx="2879725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321" d="100"/>
          <a:sy n="321" d="100"/>
        </p:scale>
        <p:origin x="7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7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2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5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8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8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B43B-5522-4213-BC3C-E07123638726}" type="datetimeFigureOut">
              <a:rPr lang="ru-RU" smtClean="0"/>
              <a:t>13.11.2017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B5FD-5E82-4105-A413-DA08978FC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2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itycelebrity.ru/userfiles/Favorite-V3-RU-Colo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41"/>
          <a:stretch/>
        </p:blipFill>
        <p:spPr bwMode="auto">
          <a:xfrm>
            <a:off x="62739" y="59377"/>
            <a:ext cx="889267" cy="97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Ссылка на слайд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651993"/>
                  </p:ext>
                </p:extLst>
              </p:nvPr>
            </p:nvGraphicFramePr>
            <p:xfrm>
              <a:off x="-1054486" y="-950928"/>
              <a:ext cx="719931" cy="719931"/>
            </p:xfrm>
            <a:graphic>
              <a:graphicData uri="http://schemas.microsoft.com/office/powerpoint/2016/slidezoom">
                <pslz:sldZm>
                  <pslz:sldZmObj sldId="256" cId="3660270599">
                    <pslz:zmPr id="{74F9AC88-4CE9-469A-9728-B3A8F58B68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9931" cy="7199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Ссылка на слайд 2">
                <a:hlinkClick r:id="rId4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54486" y="-950928"/>
                <a:ext cx="719931" cy="7199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900603" y="-112816"/>
            <a:ext cx="2055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Фонд</a:t>
            </a:r>
          </a:p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Защиты</a:t>
            </a:r>
          </a:p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Кредиторов</a:t>
            </a:r>
          </a:p>
        </p:txBody>
      </p:sp>
    </p:spTree>
    <p:extLst>
      <p:ext uri="{BB962C8B-B14F-4D97-AF65-F5344CB8AC3E}">
        <p14:creationId xmlns:p14="http://schemas.microsoft.com/office/powerpoint/2010/main" val="281054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2217" y="149972"/>
            <a:ext cx="2715808" cy="1241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469" dirty="0">
                <a:solidFill>
                  <a:schemeClr val="bg2">
                    <a:lumMod val="25000"/>
                  </a:schemeClr>
                </a:solidFill>
              </a:rPr>
              <a:t>ARBEE</a:t>
            </a:r>
            <a:endParaRPr lang="ru-RU" sz="7469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-719932"/>
            <a:ext cx="2879725" cy="287972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2"/>
          </a:p>
        </p:txBody>
      </p:sp>
      <p:sp>
        <p:nvSpPr>
          <p:cNvPr id="12" name="Прямоугольник 11"/>
          <p:cNvSpPr/>
          <p:nvPr/>
        </p:nvSpPr>
        <p:spPr>
          <a:xfrm>
            <a:off x="1874051" y="-448898"/>
            <a:ext cx="694522" cy="67334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2"/>
          </a:p>
        </p:txBody>
      </p:sp>
      <p:sp>
        <p:nvSpPr>
          <p:cNvPr id="13" name="Прямоугольник 12"/>
          <p:cNvSpPr/>
          <p:nvPr/>
        </p:nvSpPr>
        <p:spPr>
          <a:xfrm>
            <a:off x="1993519" y="-734951"/>
            <a:ext cx="694522" cy="67334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2"/>
          </a:p>
        </p:txBody>
      </p:sp>
    </p:spTree>
    <p:extLst>
      <p:ext uri="{BB962C8B-B14F-4D97-AF65-F5344CB8AC3E}">
        <p14:creationId xmlns:p14="http://schemas.microsoft.com/office/powerpoint/2010/main" val="3660270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</Words>
  <Application>Microsoft Office PowerPoint</Application>
  <PresentationFormat>Произвольный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Редактор</dc:creator>
  <cp:lastModifiedBy>Редактор</cp:lastModifiedBy>
  <cp:revision>10</cp:revision>
  <dcterms:created xsi:type="dcterms:W3CDTF">2017-11-06T17:37:30Z</dcterms:created>
  <dcterms:modified xsi:type="dcterms:W3CDTF">2017-11-13T14:16:53Z</dcterms:modified>
</cp:coreProperties>
</file>