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7447" r="23004" b="47453"/>
          <a:stretch/>
        </p:blipFill>
        <p:spPr>
          <a:xfrm>
            <a:off x="0" y="0"/>
            <a:ext cx="2879725" cy="30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313" t="13122" r="31329" b="23976"/>
          <a:stretch/>
        </p:blipFill>
        <p:spPr>
          <a:xfrm>
            <a:off x="202301" y="402109"/>
            <a:ext cx="2564136" cy="22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3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6</cp:revision>
  <dcterms:created xsi:type="dcterms:W3CDTF">2016-10-25T12:41:53Z</dcterms:created>
  <dcterms:modified xsi:type="dcterms:W3CDTF">2016-11-03T16:05:50Z</dcterms:modified>
</cp:coreProperties>
</file>