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1CE8-A29A-44CC-ACFB-0466E17C3988}" type="datetimeFigureOut">
              <a:rPr lang="ru-RU" smtClean="0"/>
              <a:t>27.10.2016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7447" r="23004" b="47453"/>
          <a:stretch/>
        </p:blipFill>
        <p:spPr>
          <a:xfrm>
            <a:off x="0" y="0"/>
            <a:ext cx="2879725" cy="30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2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4</cp:revision>
  <dcterms:created xsi:type="dcterms:W3CDTF">2016-10-25T12:41:53Z</dcterms:created>
  <dcterms:modified xsi:type="dcterms:W3CDTF">2016-10-27T10:57:01Z</dcterms:modified>
</cp:coreProperties>
</file>