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8400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060529"/>
            <a:ext cx="1188005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403592"/>
            <a:ext cx="118800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45009"/>
            <a:ext cx="3415516" cy="549164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45009"/>
            <a:ext cx="10048548" cy="549164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615545"/>
            <a:ext cx="13662065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336618"/>
            <a:ext cx="13662065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45010"/>
            <a:ext cx="13662065" cy="1252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588543"/>
            <a:ext cx="670109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367064"/>
            <a:ext cx="6701094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588543"/>
            <a:ext cx="673409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367064"/>
            <a:ext cx="6734095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6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33026"/>
            <a:ext cx="801903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33026"/>
            <a:ext cx="801903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45010"/>
            <a:ext cx="1366206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725046"/>
            <a:ext cx="1366206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603B-8DD0-45E3-951C-9F3DCE3CCF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006163"/>
            <a:ext cx="534602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734" b="16523"/>
          <a:stretch/>
        </p:blipFill>
        <p:spPr>
          <a:xfrm>
            <a:off x="2" y="-137681"/>
            <a:ext cx="15840075" cy="66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1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</cp:revision>
  <dcterms:created xsi:type="dcterms:W3CDTF">2016-10-21T14:52:51Z</dcterms:created>
  <dcterms:modified xsi:type="dcterms:W3CDTF">2016-10-21T14:55:30Z</dcterms:modified>
</cp:coreProperties>
</file>