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4394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6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2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76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10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20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3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08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68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62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3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41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A1AF-1BD9-4A7A-BF7E-68516572FB46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499C-8F80-4254-99A9-67D2716B1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580" t="8734" r="29124" b="8760"/>
          <a:stretch/>
        </p:blipFill>
        <p:spPr>
          <a:xfrm>
            <a:off x="0" y="-1"/>
            <a:ext cx="10664575" cy="75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481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</cp:revision>
  <dcterms:created xsi:type="dcterms:W3CDTF">2016-10-22T19:27:16Z</dcterms:created>
  <dcterms:modified xsi:type="dcterms:W3CDTF">2016-10-22T19:28:43Z</dcterms:modified>
</cp:coreProperties>
</file>