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6" r:id="rId3"/>
    <p:sldId id="258" r:id="rId4"/>
  </p:sldIdLst>
  <p:sldSz cx="8280400" cy="11520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41" d="100"/>
          <a:sy n="41" d="100"/>
        </p:scale>
        <p:origin x="132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1885414"/>
            <a:ext cx="7038340" cy="4010837"/>
          </a:xfrm>
        </p:spPr>
        <p:txBody>
          <a:bodyPr anchor="b"/>
          <a:lstStyle>
            <a:lvl1pPr algn="ctr">
              <a:defRPr sz="543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6050924"/>
            <a:ext cx="6210300" cy="2781450"/>
          </a:xfrm>
        </p:spPr>
        <p:txBody>
          <a:bodyPr/>
          <a:lstStyle>
            <a:lvl1pPr marL="0" indent="0" algn="ctr">
              <a:buNone/>
              <a:defRPr sz="2173"/>
            </a:lvl1pPr>
            <a:lvl2pPr marL="414040" indent="0" algn="ctr">
              <a:buNone/>
              <a:defRPr sz="1811"/>
            </a:lvl2pPr>
            <a:lvl3pPr marL="828081" indent="0" algn="ctr">
              <a:buNone/>
              <a:defRPr sz="1630"/>
            </a:lvl3pPr>
            <a:lvl4pPr marL="1242121" indent="0" algn="ctr">
              <a:buNone/>
              <a:defRPr sz="1449"/>
            </a:lvl4pPr>
            <a:lvl5pPr marL="1656161" indent="0" algn="ctr">
              <a:buNone/>
              <a:defRPr sz="1449"/>
            </a:lvl5pPr>
            <a:lvl6pPr marL="2070202" indent="0" algn="ctr">
              <a:buNone/>
              <a:defRPr sz="1449"/>
            </a:lvl6pPr>
            <a:lvl7pPr marL="2484242" indent="0" algn="ctr">
              <a:buNone/>
              <a:defRPr sz="1449"/>
            </a:lvl7pPr>
            <a:lvl8pPr marL="2898282" indent="0" algn="ctr">
              <a:buNone/>
              <a:defRPr sz="1449"/>
            </a:lvl8pPr>
            <a:lvl9pPr marL="3312323" indent="0" algn="ctr">
              <a:buNone/>
              <a:defRPr sz="1449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26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39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613359"/>
            <a:ext cx="1785461" cy="976308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613359"/>
            <a:ext cx="5252879" cy="976308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28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25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2872125"/>
            <a:ext cx="7141845" cy="4792202"/>
          </a:xfrm>
        </p:spPr>
        <p:txBody>
          <a:bodyPr anchor="b"/>
          <a:lstStyle>
            <a:lvl1pPr>
              <a:defRPr sz="543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7709663"/>
            <a:ext cx="7141845" cy="2520106"/>
          </a:xfrm>
        </p:spPr>
        <p:txBody>
          <a:bodyPr/>
          <a:lstStyle>
            <a:lvl1pPr marL="0" indent="0">
              <a:buNone/>
              <a:defRPr sz="2173">
                <a:solidFill>
                  <a:schemeClr val="tx1"/>
                </a:solidFill>
              </a:defRPr>
            </a:lvl1pPr>
            <a:lvl2pPr marL="414040" indent="0">
              <a:buNone/>
              <a:defRPr sz="1811">
                <a:solidFill>
                  <a:schemeClr val="tx1">
                    <a:tint val="75000"/>
                  </a:schemeClr>
                </a:solidFill>
              </a:defRPr>
            </a:lvl2pPr>
            <a:lvl3pPr marL="828081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3pPr>
            <a:lvl4pPr marL="124212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4pPr>
            <a:lvl5pPr marL="165616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5pPr>
            <a:lvl6pPr marL="207020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6pPr>
            <a:lvl7pPr marL="248424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7pPr>
            <a:lvl8pPr marL="289828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8pPr>
            <a:lvl9pPr marL="3312323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50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3066796"/>
            <a:ext cx="3519170" cy="730964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3066796"/>
            <a:ext cx="3519170" cy="730964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18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613362"/>
            <a:ext cx="7141845" cy="222676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2824120"/>
            <a:ext cx="3502997" cy="1384058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4208178"/>
            <a:ext cx="3502997" cy="618959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2824120"/>
            <a:ext cx="3520249" cy="1384058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4208178"/>
            <a:ext cx="3520249" cy="618959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36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14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96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768032"/>
            <a:ext cx="2670645" cy="2688114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1658740"/>
            <a:ext cx="4191953" cy="8187013"/>
          </a:xfrm>
        </p:spPr>
        <p:txBody>
          <a:bodyPr/>
          <a:lstStyle>
            <a:lvl1pPr>
              <a:defRPr sz="2898"/>
            </a:lvl1pPr>
            <a:lvl2pPr>
              <a:defRPr sz="2536"/>
            </a:lvl2pPr>
            <a:lvl3pPr>
              <a:defRPr sz="2173"/>
            </a:lvl3pPr>
            <a:lvl4pPr>
              <a:defRPr sz="1811"/>
            </a:lvl4pPr>
            <a:lvl5pPr>
              <a:defRPr sz="1811"/>
            </a:lvl5pPr>
            <a:lvl6pPr>
              <a:defRPr sz="1811"/>
            </a:lvl6pPr>
            <a:lvl7pPr>
              <a:defRPr sz="1811"/>
            </a:lvl7pPr>
            <a:lvl8pPr>
              <a:defRPr sz="1811"/>
            </a:lvl8pPr>
            <a:lvl9pPr>
              <a:defRPr sz="1811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3456146"/>
            <a:ext cx="2670645" cy="6402939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1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768032"/>
            <a:ext cx="2670645" cy="2688114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1658740"/>
            <a:ext cx="4191953" cy="8187013"/>
          </a:xfrm>
        </p:spPr>
        <p:txBody>
          <a:bodyPr anchor="t"/>
          <a:lstStyle>
            <a:lvl1pPr marL="0" indent="0">
              <a:buNone/>
              <a:defRPr sz="2898"/>
            </a:lvl1pPr>
            <a:lvl2pPr marL="414040" indent="0">
              <a:buNone/>
              <a:defRPr sz="2536"/>
            </a:lvl2pPr>
            <a:lvl3pPr marL="828081" indent="0">
              <a:buNone/>
              <a:defRPr sz="2173"/>
            </a:lvl3pPr>
            <a:lvl4pPr marL="1242121" indent="0">
              <a:buNone/>
              <a:defRPr sz="1811"/>
            </a:lvl4pPr>
            <a:lvl5pPr marL="1656161" indent="0">
              <a:buNone/>
              <a:defRPr sz="1811"/>
            </a:lvl5pPr>
            <a:lvl6pPr marL="2070202" indent="0">
              <a:buNone/>
              <a:defRPr sz="1811"/>
            </a:lvl6pPr>
            <a:lvl7pPr marL="2484242" indent="0">
              <a:buNone/>
              <a:defRPr sz="1811"/>
            </a:lvl7pPr>
            <a:lvl8pPr marL="2898282" indent="0">
              <a:buNone/>
              <a:defRPr sz="1811"/>
            </a:lvl8pPr>
            <a:lvl9pPr marL="3312323" indent="0">
              <a:buNone/>
              <a:defRPr sz="1811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3456146"/>
            <a:ext cx="2670645" cy="6402939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44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613362"/>
            <a:ext cx="7141845" cy="222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3066796"/>
            <a:ext cx="7141845" cy="730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10677788"/>
            <a:ext cx="1863090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63978-E7D1-4F97-819C-F328BF5E52A9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10677788"/>
            <a:ext cx="2794635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10677788"/>
            <a:ext cx="1863090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7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28081" rtl="0" eaLnBrk="1" latinLnBrk="0" hangingPunct="1">
        <a:lnSpc>
          <a:spcPct val="90000"/>
        </a:lnSpc>
        <a:spcBef>
          <a:spcPct val="0"/>
        </a:spcBef>
        <a:buNone/>
        <a:defRPr sz="39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020" indent="-207020" algn="l" defTabSz="828081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2536" kern="1200">
          <a:solidFill>
            <a:schemeClr val="tx1"/>
          </a:solidFill>
          <a:latin typeface="+mn-lt"/>
          <a:ea typeface="+mn-ea"/>
          <a:cs typeface="+mn-cs"/>
        </a:defRPr>
      </a:lvl1pPr>
      <a:lvl2pPr marL="621060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03510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3pPr>
      <a:lvl4pPr marL="144914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86318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27722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69126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310530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519343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1pPr>
      <a:lvl2pPr marL="41404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2pPr>
      <a:lvl3pPr marL="82808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3pPr>
      <a:lvl4pPr marL="124212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65616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07020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48424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289828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312323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ekaterinburg.arbitr.ru/sites/ekaterinburg.arbitr.ru/files/images/DSC_303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1" t="45869" r="27117"/>
          <a:stretch/>
        </p:blipFill>
        <p:spPr bwMode="auto">
          <a:xfrm>
            <a:off x="630461" y="5315918"/>
            <a:ext cx="6715736" cy="606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944621" y="1131376"/>
            <a:ext cx="5006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 памятных знака (диаметр – 6 см или </a:t>
            </a:r>
            <a:r>
              <a:rPr lang="ru-RU" dirty="0" err="1"/>
              <a:t>ближ</a:t>
            </a:r>
            <a:r>
              <a:rPr lang="ru-RU" dirty="0"/>
              <a:t>. Стандартный)</a:t>
            </a:r>
          </a:p>
          <a:p>
            <a:r>
              <a:rPr lang="ru-RU" dirty="0"/>
              <a:t>4 диплома лауреата</a:t>
            </a:r>
          </a:p>
          <a:p>
            <a:r>
              <a:rPr lang="ru-RU" dirty="0"/>
              <a:t>18 дипломов Номинантов</a:t>
            </a:r>
          </a:p>
          <a:p>
            <a:r>
              <a:rPr lang="ru-RU" dirty="0"/>
              <a:t>Размеры – 23 на 32 или </a:t>
            </a:r>
            <a:r>
              <a:rPr lang="ru-RU" dirty="0" err="1"/>
              <a:t>ближ</a:t>
            </a:r>
            <a:r>
              <a:rPr lang="ru-RU" dirty="0"/>
              <a:t>. стандартный </a:t>
            </a:r>
          </a:p>
          <a:p>
            <a:r>
              <a:rPr lang="ru-RU" dirty="0"/>
              <a:t>Дизайн требуется разработать</a:t>
            </a:r>
          </a:p>
          <a:p>
            <a:endParaRPr lang="ru-RU" dirty="0"/>
          </a:p>
          <a:p>
            <a:r>
              <a:rPr lang="ru-RU" dirty="0"/>
              <a:t>Готовность – среда, 16.11.2016</a:t>
            </a:r>
          </a:p>
        </p:txBody>
      </p:sp>
    </p:spTree>
    <p:extLst>
      <p:ext uri="{BB962C8B-B14F-4D97-AF65-F5344CB8AC3E}">
        <p14:creationId xmlns:p14="http://schemas.microsoft.com/office/powerpoint/2010/main" val="36209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plaketka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0" t="11073" r="16403" b="5536"/>
          <a:stretch/>
        </p:blipFill>
        <p:spPr>
          <a:xfrm>
            <a:off x="0" y="-1"/>
            <a:ext cx="8280400" cy="11639227"/>
          </a:xfrm>
          <a:prstGeom prst="rect">
            <a:avLst/>
          </a:prstGeom>
        </p:spPr>
      </p:pic>
      <p:pic>
        <p:nvPicPr>
          <p:cNvPr id="8" name="Рисунок 7" descr="plaketka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4" t="18068" r="24174" b="12753"/>
          <a:stretch/>
        </p:blipFill>
        <p:spPr>
          <a:xfrm>
            <a:off x="402956" y="294468"/>
            <a:ext cx="7547675" cy="108798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2854" y="4664991"/>
            <a:ext cx="5531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ДИПЛОМ ЛАУРЕАТА</a:t>
            </a:r>
          </a:p>
        </p:txBody>
      </p:sp>
      <p:pic>
        <p:nvPicPr>
          <p:cNvPr id="7" name="Рисунок 6" descr="medal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78" y="1362003"/>
            <a:ext cx="2344979" cy="23449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45216" y="5658718"/>
            <a:ext cx="63065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НАЦИОНАЛЬНОЙ ПРЕМИИ</a:t>
            </a:r>
          </a:p>
          <a:p>
            <a:pPr algn="ctr"/>
            <a:r>
              <a:rPr lang="ru-RU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ПО УПРАВЛЕНИЮ</a:t>
            </a:r>
          </a:p>
          <a:p>
            <a:pPr algn="ctr"/>
            <a:r>
              <a:rPr lang="ru-RU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ГОСУДАРСТВЕННОЙ СОБСТВЕННОСТЬЮ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45498" y="480447"/>
            <a:ext cx="7189404" cy="10554346"/>
          </a:xfrm>
          <a:prstGeom prst="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2620523" y="7206443"/>
            <a:ext cx="3184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присуждена 2016</a:t>
            </a: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году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09634" y="7932808"/>
            <a:ext cx="552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i="1" dirty="0">
                <a:solidFill>
                  <a:schemeClr val="accent4">
                    <a:lumMod val="75000"/>
                  </a:schemeClr>
                </a:solidFill>
              </a:rPr>
              <a:t>Иванову Ивану Ивановичу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28459" y="8998262"/>
            <a:ext cx="38234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в номинации</a:t>
            </a:r>
          </a:p>
          <a:p>
            <a:pPr algn="ctr"/>
            <a:r>
              <a:rPr lang="ru-RU" sz="3600" b="1" i="1" dirty="0">
                <a:solidFill>
                  <a:schemeClr val="accent4">
                    <a:lumMod val="75000"/>
                  </a:schemeClr>
                </a:solidFill>
              </a:rPr>
              <a:t>«Директор года»</a:t>
            </a:r>
          </a:p>
        </p:txBody>
      </p:sp>
    </p:spTree>
    <p:extLst>
      <p:ext uri="{BB962C8B-B14F-4D97-AF65-F5344CB8AC3E}">
        <p14:creationId xmlns:p14="http://schemas.microsoft.com/office/powerpoint/2010/main" val="61103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medal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78" y="1362003"/>
            <a:ext cx="2344979" cy="234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653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56</Words>
  <Application>Microsoft Office PowerPoint</Application>
  <PresentationFormat>Произвольный</PresentationFormat>
  <Paragraphs>15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Логачева</dc:creator>
  <cp:lastModifiedBy>Елена Логачева</cp:lastModifiedBy>
  <cp:revision>15</cp:revision>
  <dcterms:created xsi:type="dcterms:W3CDTF">2016-11-10T11:44:52Z</dcterms:created>
  <dcterms:modified xsi:type="dcterms:W3CDTF">2016-11-10T13:03:32Z</dcterms:modified>
</cp:coreProperties>
</file>