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04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6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6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4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3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E121A-1062-4119-B1F0-7B7AA42D6886}" type="datetimeFigureOut">
              <a:rPr lang="ru-RU" smtClean="0"/>
              <a:t>29.10.2016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934F-3764-474B-96DA-A3675F74F6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9724" cy="33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223" r="21482"/>
          <a:stretch/>
        </p:blipFill>
        <p:spPr>
          <a:xfrm>
            <a:off x="0" y="0"/>
            <a:ext cx="287972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0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124" b="20899"/>
          <a:stretch/>
        </p:blipFill>
        <p:spPr>
          <a:xfrm>
            <a:off x="0" y="0"/>
            <a:ext cx="2879725" cy="3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A_9167_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8" b="23091"/>
          <a:stretch/>
        </p:blipFill>
        <p:spPr bwMode="auto">
          <a:xfrm>
            <a:off x="6349" y="3174"/>
            <a:ext cx="2895956" cy="324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72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 r="116" b="22176"/>
          <a:stretch/>
        </p:blipFill>
        <p:spPr>
          <a:xfrm>
            <a:off x="0" y="1"/>
            <a:ext cx="2674418" cy="2891376"/>
          </a:xfrm>
        </p:spPr>
      </p:pic>
    </p:spTree>
    <p:extLst>
      <p:ext uri="{BB962C8B-B14F-4D97-AF65-F5344CB8AC3E}">
        <p14:creationId xmlns:p14="http://schemas.microsoft.com/office/powerpoint/2010/main" val="319614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9725" cy="2879725"/>
          </a:xfrm>
        </p:spPr>
      </p:pic>
    </p:spTree>
    <p:extLst>
      <p:ext uri="{BB962C8B-B14F-4D97-AF65-F5344CB8AC3E}">
        <p14:creationId xmlns:p14="http://schemas.microsoft.com/office/powerpoint/2010/main" val="790045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0</Words>
  <Application>Microsoft Office PowerPoint</Application>
  <PresentationFormat>Произвольный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9</cp:revision>
  <dcterms:created xsi:type="dcterms:W3CDTF">2016-10-28T13:57:14Z</dcterms:created>
  <dcterms:modified xsi:type="dcterms:W3CDTF">2016-10-29T13:12:23Z</dcterms:modified>
</cp:coreProperties>
</file>