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4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21A-1062-4119-B1F0-7B7AA42D6886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9724" cy="33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223" r="21482"/>
          <a:stretch/>
        </p:blipFill>
        <p:spPr>
          <a:xfrm>
            <a:off x="0" y="0"/>
            <a:ext cx="287972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124" b="20899"/>
          <a:stretch/>
        </p:blipFill>
        <p:spPr>
          <a:xfrm>
            <a:off x="0" y="0"/>
            <a:ext cx="2879725" cy="3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A_9167_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8" b="23091"/>
          <a:stretch/>
        </p:blipFill>
        <p:spPr bwMode="auto">
          <a:xfrm>
            <a:off x="6349" y="3174"/>
            <a:ext cx="2895956" cy="32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26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0</Words>
  <Application>Microsoft Office PowerPoint</Application>
  <PresentationFormat>Произвольный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8</cp:revision>
  <dcterms:created xsi:type="dcterms:W3CDTF">2016-10-28T13:57:14Z</dcterms:created>
  <dcterms:modified xsi:type="dcterms:W3CDTF">2016-10-28T15:39:29Z</dcterms:modified>
</cp:coreProperties>
</file>