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8054638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830" y="559623"/>
            <a:ext cx="13540979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830" y="1796016"/>
            <a:ext cx="13540979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6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0350" y="182055"/>
            <a:ext cx="3893031" cy="289784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1256" y="182055"/>
            <a:ext cx="11453411" cy="289784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0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853" y="852495"/>
            <a:ext cx="15572125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853" y="2288357"/>
            <a:ext cx="15572125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1256" y="910277"/>
            <a:ext cx="7673221" cy="2169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0161" y="910277"/>
            <a:ext cx="7673221" cy="2169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0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8" y="182056"/>
            <a:ext cx="15572125" cy="6609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609" y="838246"/>
            <a:ext cx="763795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609" y="1249058"/>
            <a:ext cx="7637957" cy="18371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0160" y="838246"/>
            <a:ext cx="7675573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0160" y="1249058"/>
            <a:ext cx="7675573" cy="18371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1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9" y="227965"/>
            <a:ext cx="5823090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573" y="492341"/>
            <a:ext cx="9140160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609" y="1025843"/>
            <a:ext cx="5823090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9" y="227965"/>
            <a:ext cx="5823090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75573" y="492341"/>
            <a:ext cx="9140160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609" y="1025843"/>
            <a:ext cx="5823090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257" y="182056"/>
            <a:ext cx="15572125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257" y="910277"/>
            <a:ext cx="15572125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1256" y="3169347"/>
            <a:ext cx="406229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6129-17F9-49F2-91EB-B725A99B9106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599" y="3169347"/>
            <a:ext cx="609344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51088" y="3169347"/>
            <a:ext cx="406229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527" t="53626" r="19980" b="1385"/>
          <a:stretch/>
        </p:blipFill>
        <p:spPr>
          <a:xfrm>
            <a:off x="0" y="0"/>
            <a:ext cx="8174042" cy="3419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324296" y="724911"/>
            <a:ext cx="76770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b="1" dirty="0">
                <a:solidFill>
                  <a:srgbClr val="0066FF"/>
                </a:solidFill>
                <a:latin typeface="Open Sans"/>
              </a:rPr>
              <a:t>премия </a:t>
            </a:r>
            <a:endParaRPr lang="en-US" sz="6600" b="1" dirty="0">
              <a:solidFill>
                <a:srgbClr val="0066FF"/>
              </a:solidFill>
              <a:latin typeface="Open Sans"/>
            </a:endParaRPr>
          </a:p>
          <a:p>
            <a:r>
              <a:rPr lang="ru-RU" sz="2800" b="1" dirty="0">
                <a:solidFill>
                  <a:srgbClr val="0066FF"/>
                </a:solidFill>
                <a:latin typeface="Open Sans"/>
              </a:rPr>
              <a:t>по управлению</a:t>
            </a:r>
            <a:endParaRPr lang="en-US" sz="2800" b="1" dirty="0">
              <a:solidFill>
                <a:srgbClr val="0066FF"/>
              </a:solidFill>
              <a:latin typeface="Open Sans"/>
            </a:endParaRPr>
          </a:p>
          <a:p>
            <a:r>
              <a:rPr lang="ru-RU" sz="2800" b="1" dirty="0">
                <a:solidFill>
                  <a:srgbClr val="0066FF"/>
                </a:solidFill>
                <a:latin typeface="Open Sans"/>
              </a:rPr>
              <a:t>государственной</a:t>
            </a:r>
          </a:p>
          <a:p>
            <a:r>
              <a:rPr lang="ru-RU" sz="2800" b="1" dirty="0">
                <a:solidFill>
                  <a:srgbClr val="0066FF"/>
                </a:solidFill>
                <a:latin typeface="Open Sans"/>
              </a:rPr>
              <a:t>собственностью</a:t>
            </a:r>
            <a:endParaRPr lang="ru-RU" sz="2800" b="1" i="0" dirty="0">
              <a:solidFill>
                <a:srgbClr val="0066FF"/>
              </a:solidFill>
              <a:effectLst/>
              <a:latin typeface="Open San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63" y="835412"/>
            <a:ext cx="1713757" cy="1713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9324297" y="0"/>
            <a:ext cx="76770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b="1" dirty="0">
                <a:solidFill>
                  <a:srgbClr val="0066FF"/>
                </a:solidFill>
                <a:latin typeface="Open Sans"/>
              </a:rPr>
              <a:t>Национальная</a:t>
            </a:r>
          </a:p>
        </p:txBody>
      </p:sp>
    </p:spTree>
    <p:extLst>
      <p:ext uri="{BB962C8B-B14F-4D97-AF65-F5344CB8AC3E}">
        <p14:creationId xmlns:p14="http://schemas.microsoft.com/office/powerpoint/2010/main" val="11585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91763" y="152507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392 х 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453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9</Words>
  <Application>Microsoft Office PowerPoint</Application>
  <PresentationFormat>Произвольный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12</cp:revision>
  <dcterms:created xsi:type="dcterms:W3CDTF">2016-10-25T12:16:19Z</dcterms:created>
  <dcterms:modified xsi:type="dcterms:W3CDTF">2016-10-26T07:49:07Z</dcterms:modified>
</cp:coreProperties>
</file>