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9" r:id="rId4"/>
    <p:sldId id="257" r:id="rId5"/>
    <p:sldId id="258" r:id="rId6"/>
    <p:sldId id="256" r:id="rId7"/>
    <p:sldId id="262" r:id="rId8"/>
    <p:sldId id="264" r:id="rId9"/>
    <p:sldId id="265" r:id="rId10"/>
    <p:sldId id="263" r:id="rId11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Картинки по запросу site:rosim.r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6"/>
          <a:stretch/>
        </p:blipFill>
        <p:spPr bwMode="auto">
          <a:xfrm>
            <a:off x="3757007" y="2419724"/>
            <a:ext cx="3613881" cy="22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osim.ru/attach/25/6449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1" b="19955"/>
          <a:stretch/>
        </p:blipFill>
        <p:spPr bwMode="auto">
          <a:xfrm>
            <a:off x="3757007" y="86470"/>
            <a:ext cx="3613881" cy="225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site:rosim.r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4" y="101907"/>
            <a:ext cx="3366395" cy="22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rosim.ru/attach/25/5760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4" y="2419724"/>
            <a:ext cx="3366395" cy="22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0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6941" t="19951" r="9864" b="22074"/>
          <a:stretch/>
        </p:blipFill>
        <p:spPr>
          <a:xfrm>
            <a:off x="-190774" y="0"/>
            <a:ext cx="7750450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course.org/about/images/trus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" y="450336"/>
            <a:ext cx="2739978" cy="10468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iscourse fl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4" y="1217426"/>
            <a:ext cx="4152900" cy="1104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scourse.org/about/images/community-mod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9" y="2197191"/>
            <a:ext cx="3202956" cy="151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rosim.ru/attach/25/64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13" y="2269409"/>
            <a:ext cx="2558889" cy="24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rosim.ru/Attachment.aspx?id=644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0" y="2351131"/>
            <a:ext cx="3883572" cy="23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1223586" y="536283"/>
            <a:ext cx="5946530" cy="37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92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748" t="24174" r="62022" b="45002"/>
          <a:stretch/>
        </p:blipFill>
        <p:spPr>
          <a:xfrm>
            <a:off x="0" y="0"/>
            <a:ext cx="7735873" cy="47513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245121" y="1800785"/>
            <a:ext cx="29904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Open Sans"/>
              </a:rPr>
              <a:t>YochTV</a:t>
            </a:r>
            <a:endParaRPr lang="en-US" sz="6000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1190" y="2029385"/>
            <a:ext cx="40783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</a:rPr>
              <a:t>Your free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</a:rPr>
              <a:t> community builder </a:t>
            </a:r>
            <a:endParaRPr lang="en-US" sz="3200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9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9748" t="24174" r="62022" b="45002"/>
          <a:stretch/>
        </p:blipFill>
        <p:spPr>
          <a:xfrm>
            <a:off x="0" y="0"/>
            <a:ext cx="7735873" cy="4751388"/>
          </a:xfrm>
          <a:prstGeom prst="rect">
            <a:avLst/>
          </a:prstGeom>
        </p:spPr>
      </p:pic>
      <p:sp>
        <p:nvSpPr>
          <p:cNvPr id="4" name="Равнобедренный треугольник 3"/>
          <p:cNvSpPr/>
          <p:nvPr/>
        </p:nvSpPr>
        <p:spPr>
          <a:xfrm rot="5400000">
            <a:off x="3114707" y="2168474"/>
            <a:ext cx="1506457" cy="414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29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8</Words>
  <Application>Microsoft Office PowerPoint</Application>
  <PresentationFormat>Произвольный</PresentationFormat>
  <Paragraphs>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TV Section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36</cp:revision>
  <dcterms:created xsi:type="dcterms:W3CDTF">2016-09-27T17:51:44Z</dcterms:created>
  <dcterms:modified xsi:type="dcterms:W3CDTF">2016-10-21T16:03:58Z</dcterms:modified>
</cp:coreProperties>
</file>