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66" r:id="rId4"/>
    <p:sldId id="268" r:id="rId5"/>
    <p:sldId id="267" r:id="rId6"/>
  </p:sldIdLst>
  <p:sldSz cx="82804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66" d="100"/>
          <a:sy n="66" d="100"/>
        </p:scale>
        <p:origin x="1696" y="-1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85414"/>
            <a:ext cx="7038340" cy="401083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50924"/>
            <a:ext cx="6210300" cy="278145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13359"/>
            <a:ext cx="1785461" cy="97630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13359"/>
            <a:ext cx="5252879" cy="976308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72125"/>
            <a:ext cx="7141845" cy="479220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709663"/>
            <a:ext cx="7141845" cy="252010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13362"/>
            <a:ext cx="7141845" cy="22267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24120"/>
            <a:ext cx="3502997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208178"/>
            <a:ext cx="3502997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24120"/>
            <a:ext cx="3520249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208178"/>
            <a:ext cx="3520249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58740"/>
            <a:ext cx="4191953" cy="818701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58740"/>
            <a:ext cx="4191953" cy="818701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13362"/>
            <a:ext cx="714184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66796"/>
            <a:ext cx="714184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677788"/>
            <a:ext cx="279463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Будниченко</a:t>
            </a:r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Михаилу Анатольевичу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8271" y="9347803"/>
            <a:ext cx="4229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69303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7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Сафину </a:t>
            </a: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Станиславу Станиславовичу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94127" y="9190323"/>
            <a:ext cx="5517664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«Эффективная </a:t>
            </a: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ревизионная деятельность»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538921" y="718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9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Костомарову </a:t>
            </a: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Виктору Анатольевичу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0912" y="9195054"/>
            <a:ext cx="443604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«Арбитражный управляющий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538921" y="718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354167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69415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23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Ааааа</a:t>
            </a:r>
            <a:endParaRPr lang="ru-RU" sz="32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Бббббб</a:t>
            </a:r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Вввввввввввв</a:t>
            </a:r>
            <a:endParaRPr lang="ru-RU" sz="32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0912" y="9195054"/>
            <a:ext cx="443604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«Юридическая победа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538921" y="718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354167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69415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87594" y="8282344"/>
            <a:ext cx="63208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Управлению правового обеспечения </a:t>
            </a:r>
          </a:p>
          <a:p>
            <a:pPr algn="ctr"/>
            <a:r>
              <a:rPr lang="ru-RU" sz="26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и судебной защиты </a:t>
            </a:r>
            <a:r>
              <a:rPr lang="ru-RU" sz="26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Росимущества</a:t>
            </a:r>
            <a:endParaRPr lang="ru-RU" sz="26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0344" y="9546239"/>
            <a:ext cx="55968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«Юридическая победа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406849" y="16065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354167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69415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00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174</Words>
  <Application>Microsoft Office PowerPoint</Application>
  <PresentationFormat>Произвольный</PresentationFormat>
  <Paragraphs>51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58</cp:revision>
  <cp:lastPrinted>2016-11-16T11:18:03Z</cp:lastPrinted>
  <dcterms:created xsi:type="dcterms:W3CDTF">2016-11-10T11:44:52Z</dcterms:created>
  <dcterms:modified xsi:type="dcterms:W3CDTF">2016-11-16T22:26:41Z</dcterms:modified>
</cp:coreProperties>
</file>