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</p:sldIdLst>
  <p:sldSz cx="82804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885414"/>
            <a:ext cx="7038340" cy="401083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050924"/>
            <a:ext cx="6210300" cy="2781450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13359"/>
            <a:ext cx="1785461" cy="97630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13359"/>
            <a:ext cx="5252879" cy="976308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872125"/>
            <a:ext cx="7141845" cy="479220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7709663"/>
            <a:ext cx="7141845" cy="252010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066796"/>
            <a:ext cx="3519170" cy="7309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13362"/>
            <a:ext cx="7141845" cy="22267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824120"/>
            <a:ext cx="3502997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208178"/>
            <a:ext cx="3502997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824120"/>
            <a:ext cx="3520249" cy="138405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208178"/>
            <a:ext cx="3520249" cy="61895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658740"/>
            <a:ext cx="4191953" cy="818701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768032"/>
            <a:ext cx="2670645" cy="268811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658740"/>
            <a:ext cx="4191953" cy="818701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456146"/>
            <a:ext cx="2670645" cy="6402939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13362"/>
            <a:ext cx="7141845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066796"/>
            <a:ext cx="7141845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3978-E7D1-4F97-819C-F328BF5E52A9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0677788"/>
            <a:ext cx="279463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0677788"/>
            <a:ext cx="186309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15F9-A4E5-4422-B6C5-46099917C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aterinburg.arbitr.ru/sites/ekaterinburg.arbitr.ru/files/images/DSC_303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1" t="45869" r="27117"/>
          <a:stretch/>
        </p:blipFill>
        <p:spPr bwMode="auto">
          <a:xfrm>
            <a:off x="630461" y="5315918"/>
            <a:ext cx="6715736" cy="60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944621" y="1131376"/>
            <a:ext cx="5006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памятных знака (диаметр – 6 см или </a:t>
            </a:r>
            <a:r>
              <a:rPr lang="ru-RU" dirty="0" err="1"/>
              <a:t>ближ</a:t>
            </a:r>
            <a:r>
              <a:rPr lang="ru-RU" dirty="0"/>
              <a:t>. Стандартный)</a:t>
            </a:r>
          </a:p>
          <a:p>
            <a:r>
              <a:rPr lang="ru-RU" dirty="0"/>
              <a:t>4 диплома лауреата</a:t>
            </a:r>
          </a:p>
          <a:p>
            <a:r>
              <a:rPr lang="ru-RU" dirty="0"/>
              <a:t>18 дипломов Номинантов</a:t>
            </a:r>
          </a:p>
          <a:p>
            <a:r>
              <a:rPr lang="ru-RU" dirty="0"/>
              <a:t>Размеры – 23 на 32 или </a:t>
            </a:r>
            <a:r>
              <a:rPr lang="ru-RU" dirty="0" err="1"/>
              <a:t>ближ</a:t>
            </a:r>
            <a:r>
              <a:rPr lang="ru-RU" dirty="0"/>
              <a:t>. стандартный </a:t>
            </a:r>
          </a:p>
          <a:p>
            <a:r>
              <a:rPr lang="ru-RU" dirty="0"/>
              <a:t>Дизайн требуется разработать</a:t>
            </a:r>
          </a:p>
          <a:p>
            <a:endParaRPr lang="ru-RU" dirty="0"/>
          </a:p>
          <a:p>
            <a:r>
              <a:rPr lang="ru-RU" dirty="0"/>
              <a:t>Готовность – среда, 16.11.2016</a:t>
            </a:r>
          </a:p>
        </p:txBody>
      </p:sp>
    </p:spTree>
    <p:extLst>
      <p:ext uri="{BB962C8B-B14F-4D97-AF65-F5344CB8AC3E}">
        <p14:creationId xmlns:p14="http://schemas.microsoft.com/office/powerpoint/2010/main" val="3620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1073" r="16403" b="5536"/>
          <a:stretch/>
        </p:blipFill>
        <p:spPr>
          <a:xfrm>
            <a:off x="0" y="-1"/>
            <a:ext cx="8280400" cy="11639227"/>
          </a:xfrm>
          <a:prstGeom prst="rect">
            <a:avLst/>
          </a:prstGeom>
        </p:spPr>
      </p:pic>
      <p:pic>
        <p:nvPicPr>
          <p:cNvPr id="8" name="Рисунок 7" descr="plaketka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18068" r="24174" b="12753"/>
          <a:stretch/>
        </p:blipFill>
        <p:spPr>
          <a:xfrm>
            <a:off x="402956" y="294468"/>
            <a:ext cx="7547675" cy="10879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2854" y="4664991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ДИПЛОМ ЛАУРЕАТА</a:t>
            </a:r>
          </a:p>
        </p:txBody>
      </p:sp>
      <p:pic>
        <p:nvPicPr>
          <p:cNvPr id="7" name="Рисунок 6" descr="meda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5216" y="5658718"/>
            <a:ext cx="63065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НАЦИОНАЛЬНОЙ ПРЕМИИ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 УПРАВЛЕНИЮ</a:t>
            </a:r>
          </a:p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ГОСУДАРСТВЕННОЙ СОБСТВЕННОСТЬЮ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5498" y="480447"/>
            <a:ext cx="7189404" cy="1055434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620523" y="7206443"/>
            <a:ext cx="318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присуждена 2016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году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9634" y="7932808"/>
            <a:ext cx="552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Иванову Ивану Ивановичу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8459" y="8998262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в номинации</a:t>
            </a:r>
          </a:p>
          <a:p>
            <a:pPr algn="ctr"/>
            <a:r>
              <a:rPr lang="ru-RU" sz="3600" b="1" i="1" dirty="0">
                <a:solidFill>
                  <a:schemeClr val="accent4">
                    <a:lumMod val="75000"/>
                  </a:schemeClr>
                </a:solidFill>
              </a:rPr>
              <a:t>«Директор года»</a:t>
            </a:r>
          </a:p>
        </p:txBody>
      </p:sp>
    </p:spTree>
    <p:extLst>
      <p:ext uri="{BB962C8B-B14F-4D97-AF65-F5344CB8AC3E}">
        <p14:creationId xmlns:p14="http://schemas.microsoft.com/office/powerpoint/2010/main" val="6110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ed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1362003"/>
            <a:ext cx="2344979" cy="23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5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56</Words>
  <Application>Microsoft Office PowerPoint</Application>
  <PresentationFormat>Произвольный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15</cp:revision>
  <dcterms:created xsi:type="dcterms:W3CDTF">2016-11-10T11:44:52Z</dcterms:created>
  <dcterms:modified xsi:type="dcterms:W3CDTF">2016-11-10T13:03:13Z</dcterms:modified>
</cp:coreProperties>
</file>