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photoAlbum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F021-3198-47DF-A821-0EDA41431DF2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F6D4-AA4F-4476-A19B-B3DA96ED9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F021-3198-47DF-A821-0EDA41431DF2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F6D4-AA4F-4476-A19B-B3DA96ED9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56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F021-3198-47DF-A821-0EDA41431DF2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F6D4-AA4F-4476-A19B-B3DA96ED9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15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F021-3198-47DF-A821-0EDA41431DF2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F6D4-AA4F-4476-A19B-B3DA96ED9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35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F021-3198-47DF-A821-0EDA41431DF2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F6D4-AA4F-4476-A19B-B3DA96ED9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68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F021-3198-47DF-A821-0EDA41431DF2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F6D4-AA4F-4476-A19B-B3DA96ED9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79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F021-3198-47DF-A821-0EDA41431DF2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F6D4-AA4F-4476-A19B-B3DA96ED9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40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F021-3198-47DF-A821-0EDA41431DF2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F6D4-AA4F-4476-A19B-B3DA96ED9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46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F021-3198-47DF-A821-0EDA41431DF2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F6D4-AA4F-4476-A19B-B3DA96ED9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27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F021-3198-47DF-A821-0EDA41431DF2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F6D4-AA4F-4476-A19B-B3DA96ED9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18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F021-3198-47DF-A821-0EDA41431DF2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F6D4-AA4F-4476-A19B-B3DA96ED9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6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F021-3198-47DF-A821-0EDA41431DF2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CF6D4-AA4F-4476-A19B-B3DA96ED9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415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Фотоальбом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Елена Логачева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29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medal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3" name="Рисунок 2" descr="medal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524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580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Фотоальбом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Фотоальбом</dc:title>
  <dc:creator>Елена Логачева</dc:creator>
  <cp:lastModifiedBy>Елена Логачева</cp:lastModifiedBy>
  <cp:revision>1</cp:revision>
  <dcterms:created xsi:type="dcterms:W3CDTF">2016-11-10T13:04:10Z</dcterms:created>
  <dcterms:modified xsi:type="dcterms:W3CDTF">2016-11-10T13:04:10Z</dcterms:modified>
</cp:coreProperties>
</file>