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3240088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3899" autoAdjust="0"/>
  </p:normalViewPr>
  <p:slideViewPr>
    <p:cSldViewPr snapToGrid="0">
      <p:cViewPr varScale="1">
        <p:scale>
          <a:sx n="168" d="100"/>
          <a:sy n="168" d="100"/>
        </p:scale>
        <p:origin x="15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412312"/>
            <a:ext cx="2754075" cy="877112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323249"/>
            <a:ext cx="2430066" cy="608263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C94-C20C-48BC-BB6F-CFF0A5ED1E13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3A1A-01B1-40E6-89B2-75C9DDA37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C94-C20C-48BC-BB6F-CFF0A5ED1E13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3A1A-01B1-40E6-89B2-75C9DDA37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41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34133"/>
            <a:ext cx="698644" cy="21350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34133"/>
            <a:ext cx="2055431" cy="21350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C94-C20C-48BC-BB6F-CFF0A5ED1E13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3A1A-01B1-40E6-89B2-75C9DDA37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4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C94-C20C-48BC-BB6F-CFF0A5ED1E13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3A1A-01B1-40E6-89B2-75C9DDA37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7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628092"/>
            <a:ext cx="2794576" cy="104798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685991"/>
            <a:ext cx="2794576" cy="551110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C94-C20C-48BC-BB6F-CFF0A5ED1E13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3A1A-01B1-40E6-89B2-75C9DDA37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72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670664"/>
            <a:ext cx="1377037" cy="15985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670664"/>
            <a:ext cx="1377037" cy="15985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C94-C20C-48BC-BB6F-CFF0A5ED1E13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3A1A-01B1-40E6-89B2-75C9DDA37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34133"/>
            <a:ext cx="2794576" cy="48696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617594"/>
            <a:ext cx="1370709" cy="302673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920267"/>
            <a:ext cx="1370709" cy="1353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617594"/>
            <a:ext cx="1377459" cy="302673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920267"/>
            <a:ext cx="1377459" cy="1353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C94-C20C-48BC-BB6F-CFF0A5ED1E13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3A1A-01B1-40E6-89B2-75C9DDA37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22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C94-C20C-48BC-BB6F-CFF0A5ED1E13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3A1A-01B1-40E6-89B2-75C9DDA37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06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C94-C20C-48BC-BB6F-CFF0A5ED1E13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3A1A-01B1-40E6-89B2-75C9DDA37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6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67958"/>
            <a:ext cx="1045013" cy="58785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62742"/>
            <a:ext cx="1640295" cy="1790381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755809"/>
            <a:ext cx="1045013" cy="140022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C94-C20C-48BC-BB6F-CFF0A5ED1E13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3A1A-01B1-40E6-89B2-75C9DDA37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67958"/>
            <a:ext cx="1045013" cy="58785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62742"/>
            <a:ext cx="1640295" cy="1790381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755809"/>
            <a:ext cx="1045013" cy="140022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C94-C20C-48BC-BB6F-CFF0A5ED1E13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3A1A-01B1-40E6-89B2-75C9DDA37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9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34133"/>
            <a:ext cx="2794576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670664"/>
            <a:ext cx="2794576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335077"/>
            <a:ext cx="72902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18C94-C20C-48BC-BB6F-CFF0A5ED1E13}" type="datetimeFigureOut">
              <a:rPr lang="ru-RU" smtClean="0"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335077"/>
            <a:ext cx="109353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335077"/>
            <a:ext cx="72902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3A1A-01B1-40E6-89B2-75C9DDA37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6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tpprf.ru/upload/main/9be/9be596b9b119134700d9743039c6ca5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5" b="15005"/>
          <a:stretch/>
        </p:blipFill>
        <p:spPr bwMode="auto">
          <a:xfrm>
            <a:off x="0" y="1"/>
            <a:ext cx="3240088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921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3</cp:revision>
  <dcterms:created xsi:type="dcterms:W3CDTF">2016-10-23T17:23:20Z</dcterms:created>
  <dcterms:modified xsi:type="dcterms:W3CDTF">2016-10-23T17:31:40Z</dcterms:modified>
</cp:coreProperties>
</file>