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4" r:id="rId3"/>
    <p:sldId id="261" r:id="rId4"/>
    <p:sldId id="262" r:id="rId5"/>
    <p:sldId id="263" r:id="rId6"/>
    <p:sldId id="260" r:id="rId7"/>
    <p:sldId id="257" r:id="rId8"/>
    <p:sldId id="256" r:id="rId9"/>
    <p:sldId id="258" r:id="rId10"/>
  </p:sldIdLst>
  <p:sldSz cx="82804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125" d="100"/>
          <a:sy n="125" d="100"/>
        </p:scale>
        <p:origin x="156" y="-3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885414"/>
            <a:ext cx="7038340" cy="401083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050924"/>
            <a:ext cx="6210300" cy="2781450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13359"/>
            <a:ext cx="1785461" cy="976308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13359"/>
            <a:ext cx="5252879" cy="976308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8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872125"/>
            <a:ext cx="7141845" cy="4792202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7709663"/>
            <a:ext cx="7141845" cy="252010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13362"/>
            <a:ext cx="7141845" cy="222676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824120"/>
            <a:ext cx="3502997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208178"/>
            <a:ext cx="3502997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824120"/>
            <a:ext cx="3520249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208178"/>
            <a:ext cx="3520249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3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6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658740"/>
            <a:ext cx="4191953" cy="8187013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658740"/>
            <a:ext cx="4191953" cy="8187013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4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13362"/>
            <a:ext cx="7141845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066796"/>
            <a:ext cx="7141845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3978-E7D1-4F97-819C-F328BF5E52A9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0677788"/>
            <a:ext cx="279463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sprize.ru/assets/stol.jpg" TargetMode="External"/><Relationship Id="rId2" Type="http://schemas.openxmlformats.org/officeDocument/2006/relationships/hyperlink" Target="mailto:mbl.acc4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44621" y="1131376"/>
            <a:ext cx="50067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Пробно гравируется </a:t>
            </a:r>
            <a:r>
              <a:rPr lang="ru-RU" sz="1400" u="sng" dirty="0"/>
              <a:t>только памятный знак </a:t>
            </a:r>
            <a:r>
              <a:rPr lang="ru-RU" sz="1400" dirty="0"/>
              <a:t>(медаль) на малой зеленой </a:t>
            </a:r>
            <a:r>
              <a:rPr lang="ru-RU" sz="1400" dirty="0" err="1"/>
              <a:t>планкетке</a:t>
            </a:r>
            <a:r>
              <a:rPr lang="ru-RU" sz="1400" dirty="0"/>
              <a:t>, пропорции на след. странице</a:t>
            </a:r>
            <a:endParaRPr lang="en-US" sz="1400" dirty="0"/>
          </a:p>
          <a:p>
            <a:endParaRPr lang="en-US" sz="1400" dirty="0"/>
          </a:p>
          <a:p>
            <a:r>
              <a:rPr lang="ru-RU" sz="1100" dirty="0"/>
              <a:t> Предварительно пришлите </a:t>
            </a:r>
            <a:r>
              <a:rPr lang="ru-RU" sz="1100" dirty="0" err="1"/>
              <a:t>пож</a:t>
            </a:r>
            <a:r>
              <a:rPr lang="ru-RU" sz="1100" dirty="0"/>
              <a:t> посмотреть дизайн на </a:t>
            </a:r>
            <a:r>
              <a:rPr lang="en-US" sz="1100" dirty="0">
                <a:hlinkClick r:id="rId2"/>
              </a:rPr>
              <a:t>mbl.acc4@gmail.com</a:t>
            </a:r>
            <a:r>
              <a:rPr lang="en-US" sz="1100" dirty="0"/>
              <a:t> </a:t>
            </a:r>
            <a:r>
              <a:rPr lang="ru-RU" sz="1100" dirty="0"/>
              <a:t>или </a:t>
            </a:r>
            <a:r>
              <a:rPr lang="en-US" sz="1100" dirty="0" err="1"/>
              <a:t>whatsapp</a:t>
            </a:r>
            <a:r>
              <a:rPr lang="en-US" sz="1100" dirty="0"/>
              <a:t> +79266068702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ru-RU" sz="1400" dirty="0"/>
              <a:t>Вместо надписи «Им нужны великие потрясения – нам нужна Великая Россия» - надпись «НАЦИОНАЛЬНАЯ ПРЕМИЯ …..» заглавными, шрифт – как на медали</a:t>
            </a:r>
          </a:p>
          <a:p>
            <a:r>
              <a:rPr lang="ru-RU" sz="1400" dirty="0"/>
              <a:t>Подписи Столыпина – нет, «Выставка, посвященная ..» - нет.  контур </a:t>
            </a:r>
            <a:r>
              <a:rPr lang="ru-RU" sz="1400" dirty="0" err="1"/>
              <a:t>россии</a:t>
            </a:r>
            <a:r>
              <a:rPr lang="ru-RU" sz="1400" dirty="0"/>
              <a:t> – БОЛЕЕ четкий</a:t>
            </a:r>
          </a:p>
          <a:p>
            <a:r>
              <a:rPr lang="ru-RU" sz="1400" dirty="0"/>
              <a:t>Вместо Санкт-Петербург – Москва </a:t>
            </a:r>
            <a:r>
              <a:rPr lang="ru-RU" dirty="0"/>
              <a:t>по кругу </a:t>
            </a:r>
            <a:r>
              <a:rPr lang="ru-RU" sz="1400" dirty="0"/>
              <a:t>таким же шрифтом.</a:t>
            </a:r>
            <a:r>
              <a:rPr lang="en-US" sz="1400" dirty="0"/>
              <a:t>  </a:t>
            </a:r>
            <a:r>
              <a:rPr lang="ru-RU" sz="1400" dirty="0"/>
              <a:t>В помощь - </a:t>
            </a:r>
            <a:r>
              <a:rPr lang="en-US" sz="1400" dirty="0">
                <a:hlinkClick r:id="rId3"/>
              </a:rPr>
              <a:t>http://www.gosprize.ru/assets/stol.jpg</a:t>
            </a:r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2" y="5177146"/>
            <a:ext cx="1712407" cy="17124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56440" y="6033349"/>
            <a:ext cx="1530350" cy="276999"/>
          </a:xfrm>
          <a:prstGeom prst="rect">
            <a:avLst/>
          </a:prstGeom>
          <a:solidFill>
            <a:schemeClr val="accent4">
              <a:lumMod val="60000"/>
              <a:lumOff val="40000"/>
              <a:alpha val="63000"/>
            </a:schemeClr>
          </a:solidFill>
        </p:spPr>
        <p:txBody>
          <a:bodyPr wrap="square" lIns="0" tIns="0" rIns="0" rtlCol="0">
            <a:spAutoFit/>
          </a:bodyPr>
          <a:lstStyle/>
          <a:p>
            <a:pPr algn="ctr"/>
            <a:r>
              <a:rPr lang="ru-RU" sz="5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НАЦИОНАЛЬНАЯ ПРЕМИЯ</a:t>
            </a:r>
          </a:p>
          <a:p>
            <a:pPr algn="ctr"/>
            <a:r>
              <a:rPr lang="ru-RU" sz="5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УПРАВЛЕНИЮ</a:t>
            </a:r>
          </a:p>
          <a:p>
            <a:pPr algn="ctr"/>
            <a:r>
              <a:rPr lang="ru-RU" sz="5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ГОСУДАРСТВЕННОЙ СОБСТВЕННОСТЬЮ</a:t>
            </a:r>
            <a:endParaRPr lang="ru-RU" sz="7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6440" y="6694742"/>
            <a:ext cx="1530350" cy="123111"/>
          </a:xfrm>
          <a:prstGeom prst="rect">
            <a:avLst/>
          </a:prstGeom>
          <a:solidFill>
            <a:schemeClr val="accent4">
              <a:lumMod val="60000"/>
              <a:lumOff val="40000"/>
              <a:alpha val="63000"/>
            </a:schemeClr>
          </a:solidFill>
        </p:spPr>
        <p:txBody>
          <a:bodyPr wrap="square" lIns="0" tIns="0" rIns="0" rtlCol="0">
            <a:spAutoFit/>
          </a:bodyPr>
          <a:lstStyle/>
          <a:p>
            <a:pPr algn="ctr"/>
            <a:r>
              <a:rPr lang="ru-RU" sz="5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endParaRPr lang="ru-RU" sz="7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8974" y="6472562"/>
            <a:ext cx="865281" cy="1538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rtlCol="0">
            <a:spAutoFit/>
          </a:bodyPr>
          <a:lstStyle/>
          <a:p>
            <a:pPr algn="ctr"/>
            <a:endParaRPr lang="ru-RU" sz="7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7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50903" y="342995"/>
            <a:ext cx="5006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</a:t>
            </a:r>
            <a:r>
              <a:rPr lang="en-US" dirty="0"/>
              <a:t>Calibri bold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618" y="8025955"/>
            <a:ext cx="6320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Будниченко</a:t>
            </a:r>
            <a:r>
              <a:rPr lang="ru-RU" sz="3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ru-RU" sz="3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Михаилу Анатольевичу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28271" y="9347803"/>
            <a:ext cx="4229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19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4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«Директор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586" y="7628255"/>
            <a:ext cx="25608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369303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7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944621" y="1131376"/>
            <a:ext cx="500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Пробно гравируется только памятный знак (медаль) на малой зеленой </a:t>
            </a:r>
            <a:r>
              <a:rPr lang="ru-RU" dirty="0" err="1"/>
              <a:t>планкетке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618" y="8025955"/>
            <a:ext cx="6320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Будниченко</a:t>
            </a:r>
            <a:r>
              <a:rPr lang="ru-RU" sz="3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ru-RU" sz="3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Михаилу Анатольевичу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28271" y="9347803"/>
            <a:ext cx="4229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4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«Директор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9384" y="7627470"/>
            <a:ext cx="2463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</a:t>
            </a:r>
            <a:r>
              <a:rPr lang="ru-RU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2016</a:t>
            </a: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369303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944621" y="1131376"/>
            <a:ext cx="500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Пробно гравируется только памятный знак (медаль) на малой зеленой </a:t>
            </a:r>
            <a:r>
              <a:rPr lang="ru-RU" dirty="0" err="1"/>
              <a:t>планкетке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288538" y="8032807"/>
            <a:ext cx="40992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Иванову </a:t>
            </a:r>
          </a:p>
          <a:p>
            <a:pPr algn="ctr"/>
            <a:r>
              <a:rPr lang="ru-RU" sz="4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Ивану Ивановичу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8538" y="9371260"/>
            <a:ext cx="4007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4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«Директор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683287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8423" y="7689965"/>
            <a:ext cx="2685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369303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32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944621" y="1131376"/>
            <a:ext cx="500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Пробно гравируется только памятный знак (медаль) на малой зеленой </a:t>
            </a:r>
            <a:r>
              <a:rPr lang="ru-RU" dirty="0" err="1"/>
              <a:t>планкетке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69303" y="8727789"/>
            <a:ext cx="40992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Иванову </a:t>
            </a:r>
          </a:p>
          <a:p>
            <a:pPr algn="ctr"/>
            <a:r>
              <a:rPr lang="ru-RU" sz="4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Ивану Ивановичу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7441" y="7619532"/>
            <a:ext cx="4007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«Директор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9303" y="5547273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6059" y="6371852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369303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3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laketka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073" r="16403" b="5536"/>
          <a:stretch/>
        </p:blipFill>
        <p:spPr>
          <a:xfrm>
            <a:off x="0" y="-1"/>
            <a:ext cx="8280400" cy="11639227"/>
          </a:xfrm>
          <a:prstGeom prst="rect">
            <a:avLst/>
          </a:prstGeom>
        </p:spPr>
      </p:pic>
      <p:pic>
        <p:nvPicPr>
          <p:cNvPr id="8" name="Рисунок 7" descr="plaketka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4" t="18068" r="24174" b="12753"/>
          <a:stretch/>
        </p:blipFill>
        <p:spPr>
          <a:xfrm>
            <a:off x="402956" y="294468"/>
            <a:ext cx="7547675" cy="10879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2854" y="4664991"/>
            <a:ext cx="5531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pic>
        <p:nvPicPr>
          <p:cNvPr id="7" name="Рисунок 6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8" y="1362003"/>
            <a:ext cx="2344979" cy="23449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5216" y="5658718"/>
            <a:ext cx="63065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5498" y="480447"/>
            <a:ext cx="7189404" cy="10554346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620523" y="7206443"/>
            <a:ext cx="318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9634" y="7932808"/>
            <a:ext cx="552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i="1" dirty="0">
                <a:solidFill>
                  <a:schemeClr val="accent4">
                    <a:lumMod val="75000"/>
                  </a:schemeClr>
                </a:solidFill>
              </a:rPr>
              <a:t>Иванову Ивану Ивановичу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8459" y="8998262"/>
            <a:ext cx="3823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</a:p>
          <a:p>
            <a:pPr algn="ctr"/>
            <a:r>
              <a:rPr lang="ru-RU" sz="3600" b="1" i="1" dirty="0">
                <a:solidFill>
                  <a:schemeClr val="accent4">
                    <a:lumMod val="75000"/>
                  </a:schemeClr>
                </a:solidFill>
              </a:rPr>
              <a:t>«Директор года»</a:t>
            </a:r>
          </a:p>
        </p:txBody>
      </p:sp>
    </p:spTree>
    <p:extLst>
      <p:ext uri="{BB962C8B-B14F-4D97-AF65-F5344CB8AC3E}">
        <p14:creationId xmlns:p14="http://schemas.microsoft.com/office/powerpoint/2010/main" val="131554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44621" y="1131376"/>
            <a:ext cx="5006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 памятных знака (диаметр – 6 см или </a:t>
            </a:r>
            <a:r>
              <a:rPr lang="ru-RU" dirty="0" err="1"/>
              <a:t>ближ</a:t>
            </a:r>
            <a:r>
              <a:rPr lang="ru-RU" dirty="0"/>
              <a:t>. Стандартный)</a:t>
            </a:r>
          </a:p>
          <a:p>
            <a:r>
              <a:rPr lang="ru-RU" dirty="0"/>
              <a:t>4 диплома лауреата</a:t>
            </a:r>
          </a:p>
          <a:p>
            <a:r>
              <a:rPr lang="ru-RU" dirty="0"/>
              <a:t>18 дипломов Номинантов</a:t>
            </a:r>
          </a:p>
          <a:p>
            <a:r>
              <a:rPr lang="ru-RU" dirty="0"/>
              <a:t>Размеры – 23 на 32 или </a:t>
            </a:r>
            <a:r>
              <a:rPr lang="ru-RU" dirty="0" err="1"/>
              <a:t>ближ</a:t>
            </a:r>
            <a:r>
              <a:rPr lang="ru-RU" dirty="0"/>
              <a:t>. стандартный </a:t>
            </a:r>
          </a:p>
          <a:p>
            <a:r>
              <a:rPr lang="ru-RU" dirty="0"/>
              <a:t>Дизайн требуется разработать</a:t>
            </a:r>
          </a:p>
          <a:p>
            <a:endParaRPr lang="ru-RU" dirty="0"/>
          </a:p>
          <a:p>
            <a:r>
              <a:rPr lang="ru-RU" dirty="0"/>
              <a:t>Готовность – среда, 16.11.2016</a:t>
            </a:r>
            <a:endParaRPr lang="en-US" dirty="0"/>
          </a:p>
          <a:p>
            <a:endParaRPr lang="en-US" dirty="0"/>
          </a:p>
          <a:p>
            <a:r>
              <a:rPr lang="ru-RU" dirty="0"/>
              <a:t>Хороший образец (без узорного борта)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026" name="Picture 2" descr="Такие дипломы дали лауреата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0" y="4323348"/>
            <a:ext cx="6662320" cy="49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laketka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073" r="16403" b="5536"/>
          <a:stretch/>
        </p:blipFill>
        <p:spPr>
          <a:xfrm>
            <a:off x="0" y="-1"/>
            <a:ext cx="8280400" cy="11639227"/>
          </a:xfrm>
          <a:prstGeom prst="rect">
            <a:avLst/>
          </a:prstGeom>
        </p:spPr>
      </p:pic>
      <p:pic>
        <p:nvPicPr>
          <p:cNvPr id="8" name="Рисунок 7" descr="plaketka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4" t="18068" r="24174" b="12753"/>
          <a:stretch/>
        </p:blipFill>
        <p:spPr>
          <a:xfrm>
            <a:off x="402956" y="294468"/>
            <a:ext cx="7547675" cy="10879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2854" y="4664991"/>
            <a:ext cx="5531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pic>
        <p:nvPicPr>
          <p:cNvPr id="7" name="Рисунок 6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8" y="1362003"/>
            <a:ext cx="2344979" cy="23449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5216" y="5658718"/>
            <a:ext cx="63065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5498" y="480447"/>
            <a:ext cx="7189404" cy="10554346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620523" y="7206443"/>
            <a:ext cx="318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9634" y="7932808"/>
            <a:ext cx="552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i="1" dirty="0">
                <a:solidFill>
                  <a:schemeClr val="accent4">
                    <a:lumMod val="75000"/>
                  </a:schemeClr>
                </a:solidFill>
              </a:rPr>
              <a:t>Иванову Ивану Ивановичу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8459" y="8998262"/>
            <a:ext cx="3823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</a:p>
          <a:p>
            <a:pPr algn="ctr"/>
            <a:r>
              <a:rPr lang="ru-RU" sz="3600" b="1" i="1" dirty="0">
                <a:solidFill>
                  <a:schemeClr val="accent4">
                    <a:lumMod val="75000"/>
                  </a:schemeClr>
                </a:solidFill>
              </a:rPr>
              <a:t>«Директор года»</a:t>
            </a:r>
          </a:p>
        </p:txBody>
      </p:sp>
    </p:spTree>
    <p:extLst>
      <p:ext uri="{BB962C8B-B14F-4D97-AF65-F5344CB8AC3E}">
        <p14:creationId xmlns:p14="http://schemas.microsoft.com/office/powerpoint/2010/main" val="61103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ed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8" y="1362003"/>
            <a:ext cx="2344979" cy="23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65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298</Words>
  <Application>Microsoft Office PowerPoint</Application>
  <PresentationFormat>Произвольный</PresentationFormat>
  <Paragraphs>76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44</cp:revision>
  <dcterms:created xsi:type="dcterms:W3CDTF">2016-11-10T11:44:52Z</dcterms:created>
  <dcterms:modified xsi:type="dcterms:W3CDTF">2016-11-16T11:14:15Z</dcterms:modified>
</cp:coreProperties>
</file>