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25" d="100"/>
          <a:sy n="125" d="100"/>
        </p:scale>
        <p:origin x="156" y="-4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Будниченко</a:t>
            </a:r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Михаилу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271" y="9347803"/>
            <a:ext cx="422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78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33</Words>
  <Application>Microsoft Office PowerPoint</Application>
  <PresentationFormat>Произвольный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47</cp:revision>
  <cp:lastPrinted>2016-11-16T11:18:03Z</cp:lastPrinted>
  <dcterms:created xsi:type="dcterms:W3CDTF">2016-11-10T11:44:52Z</dcterms:created>
  <dcterms:modified xsi:type="dcterms:W3CDTF">2016-11-16T12:21:51Z</dcterms:modified>
</cp:coreProperties>
</file>