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66" r:id="rId4"/>
    <p:sldId id="268" r:id="rId5"/>
    <p:sldId id="267" r:id="rId6"/>
  </p:sldIdLst>
  <p:sldSz cx="82804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66" d="100"/>
          <a:sy n="66" d="100"/>
        </p:scale>
        <p:origin x="1696" y="-1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885414"/>
            <a:ext cx="7038340" cy="401083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050924"/>
            <a:ext cx="6210300" cy="2781450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13359"/>
            <a:ext cx="1785461" cy="97630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13359"/>
            <a:ext cx="5252879" cy="976308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872125"/>
            <a:ext cx="7141845" cy="479220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7709663"/>
            <a:ext cx="7141845" cy="252010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13362"/>
            <a:ext cx="7141845" cy="22267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824120"/>
            <a:ext cx="3502997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208178"/>
            <a:ext cx="3502997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824120"/>
            <a:ext cx="3520249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208178"/>
            <a:ext cx="3520249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658740"/>
            <a:ext cx="4191953" cy="8187013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658740"/>
            <a:ext cx="4191953" cy="8187013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13362"/>
            <a:ext cx="7141845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066796"/>
            <a:ext cx="714184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3978-E7D1-4F97-819C-F328BF5E52A9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0677788"/>
            <a:ext cx="279463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Будниченко</a:t>
            </a:r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ru-RU" sz="3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Михаилу Анатольевичу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8271" y="9347803"/>
            <a:ext cx="4229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4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«Директор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69303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7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Сафину </a:t>
            </a: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Станиславу Станиславовичу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94127" y="9190323"/>
            <a:ext cx="5517664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«Эффективная </a:t>
            </a: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ревизионная деятельность»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538921" y="718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9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Костомарову </a:t>
            </a: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Виктору Анатольевичу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0912" y="9195054"/>
            <a:ext cx="443604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«Арбитражный управляющий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538921" y="718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354167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69415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23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618" y="8025955"/>
            <a:ext cx="6320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Ааааа</a:t>
            </a:r>
            <a:endParaRPr lang="ru-RU" sz="32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Бббббб</a:t>
            </a:r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32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Вввввввввввв</a:t>
            </a:r>
            <a:endParaRPr lang="ru-RU" sz="32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0912" y="9195054"/>
            <a:ext cx="443604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«Юридическая победа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586" y="7628255"/>
            <a:ext cx="25608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538921" y="718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354167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69415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3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15" y="1371180"/>
            <a:ext cx="8329795" cy="11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ialcon.ru/components/com_virtuemart/shop_image/product/PL143____________55aca4e390408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6" t="56729" r="57838" b="32597"/>
          <a:stretch/>
        </p:blipFill>
        <p:spPr bwMode="auto">
          <a:xfrm>
            <a:off x="1410344" y="3188508"/>
            <a:ext cx="5517396" cy="74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350902" y="342995"/>
            <a:ext cx="759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</a:t>
            </a:r>
            <a:r>
              <a:rPr lang="en-US" dirty="0"/>
              <a:t>Calibri bold, </a:t>
            </a:r>
            <a:r>
              <a:rPr lang="ru-RU" dirty="0"/>
              <a:t>вертикальные и горизонтальные пропорции соблюдены, пропорции шрифтов соблюдены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0" y="3532729"/>
            <a:ext cx="1712407" cy="17124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87594" y="8282344"/>
            <a:ext cx="63208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Имя</a:t>
            </a:r>
          </a:p>
          <a:p>
            <a:pPr algn="ctr"/>
            <a:r>
              <a:rPr lang="ru-RU" sz="26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Фамилия Отчество</a:t>
            </a:r>
          </a:p>
          <a:p>
            <a:pPr algn="ctr"/>
            <a:endParaRPr lang="ru-RU" sz="26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0344" y="9546239"/>
            <a:ext cx="55968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  <a:endParaRPr lang="en-US" sz="19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ru-RU" sz="32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«Юридическая победа года»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573" y="5745896"/>
            <a:ext cx="374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4330" y="6404076"/>
            <a:ext cx="5433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НАЦИОНАЛЬНАЯ ПРЕМИЯ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3223" y="7628255"/>
            <a:ext cx="27356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в 2016</a:t>
            </a:r>
            <a:r>
              <a:rPr lang="en-US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9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34309" y="148032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406849" y="16065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358166" y="351503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50841" y="9021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354167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69415" y="381858"/>
            <a:ext cx="83986" cy="12044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00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170</Words>
  <Application>Microsoft Office PowerPoint</Application>
  <PresentationFormat>Произвольный</PresentationFormat>
  <Paragraphs>51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60</cp:revision>
  <cp:lastPrinted>2016-11-16T11:18:03Z</cp:lastPrinted>
  <dcterms:created xsi:type="dcterms:W3CDTF">2016-11-10T11:44:52Z</dcterms:created>
  <dcterms:modified xsi:type="dcterms:W3CDTF">2016-11-17T21:44:37Z</dcterms:modified>
</cp:coreProperties>
</file>