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57" r:id="rId5"/>
  </p:sldIdLst>
  <p:sldSz cx="18054638" cy="3419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64" y="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6830" y="559623"/>
            <a:ext cx="13540979" cy="1190484"/>
          </a:xfrm>
        </p:spPr>
        <p:txBody>
          <a:bodyPr anchor="b"/>
          <a:lstStyle>
            <a:lvl1pPr algn="ctr">
              <a:defRPr sz="299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6830" y="1796016"/>
            <a:ext cx="13540979" cy="825581"/>
          </a:xfrm>
        </p:spPr>
        <p:txBody>
          <a:bodyPr/>
          <a:lstStyle>
            <a:lvl1pPr marL="0" indent="0" algn="ctr">
              <a:buNone/>
              <a:defRPr sz="1197"/>
            </a:lvl1pPr>
            <a:lvl2pPr marL="227960" indent="0" algn="ctr">
              <a:buNone/>
              <a:defRPr sz="997"/>
            </a:lvl2pPr>
            <a:lvl3pPr marL="455920" indent="0" algn="ctr">
              <a:buNone/>
              <a:defRPr sz="897"/>
            </a:lvl3pPr>
            <a:lvl4pPr marL="683880" indent="0" algn="ctr">
              <a:buNone/>
              <a:defRPr sz="798"/>
            </a:lvl4pPr>
            <a:lvl5pPr marL="911840" indent="0" algn="ctr">
              <a:buNone/>
              <a:defRPr sz="798"/>
            </a:lvl5pPr>
            <a:lvl6pPr marL="1139800" indent="0" algn="ctr">
              <a:buNone/>
              <a:defRPr sz="798"/>
            </a:lvl6pPr>
            <a:lvl7pPr marL="1367760" indent="0" algn="ctr">
              <a:buNone/>
              <a:defRPr sz="798"/>
            </a:lvl7pPr>
            <a:lvl8pPr marL="1595719" indent="0" algn="ctr">
              <a:buNone/>
              <a:defRPr sz="798"/>
            </a:lvl8pPr>
            <a:lvl9pPr marL="1823679" indent="0" algn="ctr">
              <a:buNone/>
              <a:defRPr sz="798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6129-17F9-49F2-91EB-B725A99B9106}" type="datetimeFigureOut">
              <a:rPr lang="ru-RU" smtClean="0"/>
              <a:t>03.11.2016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6D5B-940B-4C24-90F5-30608DEF2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03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6129-17F9-49F2-91EB-B725A99B9106}" type="datetimeFigureOut">
              <a:rPr lang="ru-RU" smtClean="0"/>
              <a:t>03.11.2016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6D5B-940B-4C24-90F5-30608DEF2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96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20350" y="182055"/>
            <a:ext cx="3893031" cy="289784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1256" y="182055"/>
            <a:ext cx="11453411" cy="289784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6129-17F9-49F2-91EB-B725A99B9106}" type="datetimeFigureOut">
              <a:rPr lang="ru-RU" smtClean="0"/>
              <a:t>03.11.2016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6D5B-940B-4C24-90F5-30608DEF2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26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6129-17F9-49F2-91EB-B725A99B9106}" type="datetimeFigureOut">
              <a:rPr lang="ru-RU" smtClean="0"/>
              <a:t>03.11.2016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6D5B-940B-4C24-90F5-30608DEF2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80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853" y="852495"/>
            <a:ext cx="15572125" cy="1422406"/>
          </a:xfrm>
        </p:spPr>
        <p:txBody>
          <a:bodyPr anchor="b"/>
          <a:lstStyle>
            <a:lvl1pPr>
              <a:defRPr sz="299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1853" y="2288357"/>
            <a:ext cx="15572125" cy="748010"/>
          </a:xfrm>
        </p:spPr>
        <p:txBody>
          <a:bodyPr/>
          <a:lstStyle>
            <a:lvl1pPr marL="0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1pPr>
            <a:lvl2pPr marL="227960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2pPr>
            <a:lvl3pPr marL="455920" indent="0">
              <a:buNone/>
              <a:defRPr sz="897">
                <a:solidFill>
                  <a:schemeClr val="tx1">
                    <a:tint val="75000"/>
                  </a:schemeClr>
                </a:solidFill>
              </a:defRPr>
            </a:lvl3pPr>
            <a:lvl4pPr marL="68388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4pPr>
            <a:lvl5pPr marL="91184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5pPr>
            <a:lvl6pPr marL="113980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6pPr>
            <a:lvl7pPr marL="136776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7pPr>
            <a:lvl8pPr marL="1595719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8pPr>
            <a:lvl9pPr marL="1823679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6129-17F9-49F2-91EB-B725A99B9106}" type="datetimeFigureOut">
              <a:rPr lang="ru-RU" smtClean="0"/>
              <a:t>03.11.2016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6D5B-940B-4C24-90F5-30608DEF2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83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1256" y="910277"/>
            <a:ext cx="7673221" cy="2169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0161" y="910277"/>
            <a:ext cx="7673221" cy="2169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6129-17F9-49F2-91EB-B725A99B9106}" type="datetimeFigureOut">
              <a:rPr lang="ru-RU" smtClean="0"/>
              <a:t>03.11.2016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6D5B-940B-4C24-90F5-30608DEF2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50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608" y="182056"/>
            <a:ext cx="15572125" cy="6609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3609" y="838246"/>
            <a:ext cx="7637957" cy="410812"/>
          </a:xfrm>
        </p:spPr>
        <p:txBody>
          <a:bodyPr anchor="b"/>
          <a:lstStyle>
            <a:lvl1pPr marL="0" indent="0">
              <a:buNone/>
              <a:defRPr sz="1197" b="1"/>
            </a:lvl1pPr>
            <a:lvl2pPr marL="227960" indent="0">
              <a:buNone/>
              <a:defRPr sz="997" b="1"/>
            </a:lvl2pPr>
            <a:lvl3pPr marL="455920" indent="0">
              <a:buNone/>
              <a:defRPr sz="897" b="1"/>
            </a:lvl3pPr>
            <a:lvl4pPr marL="683880" indent="0">
              <a:buNone/>
              <a:defRPr sz="798" b="1"/>
            </a:lvl4pPr>
            <a:lvl5pPr marL="911840" indent="0">
              <a:buNone/>
              <a:defRPr sz="798" b="1"/>
            </a:lvl5pPr>
            <a:lvl6pPr marL="1139800" indent="0">
              <a:buNone/>
              <a:defRPr sz="798" b="1"/>
            </a:lvl6pPr>
            <a:lvl7pPr marL="1367760" indent="0">
              <a:buNone/>
              <a:defRPr sz="798" b="1"/>
            </a:lvl7pPr>
            <a:lvl8pPr marL="1595719" indent="0">
              <a:buNone/>
              <a:defRPr sz="798" b="1"/>
            </a:lvl8pPr>
            <a:lvl9pPr marL="1823679" indent="0">
              <a:buNone/>
              <a:defRPr sz="79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3609" y="1249058"/>
            <a:ext cx="7637957" cy="183717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0160" y="838246"/>
            <a:ext cx="7675573" cy="410812"/>
          </a:xfrm>
        </p:spPr>
        <p:txBody>
          <a:bodyPr anchor="b"/>
          <a:lstStyle>
            <a:lvl1pPr marL="0" indent="0">
              <a:buNone/>
              <a:defRPr sz="1197" b="1"/>
            </a:lvl1pPr>
            <a:lvl2pPr marL="227960" indent="0">
              <a:buNone/>
              <a:defRPr sz="997" b="1"/>
            </a:lvl2pPr>
            <a:lvl3pPr marL="455920" indent="0">
              <a:buNone/>
              <a:defRPr sz="897" b="1"/>
            </a:lvl3pPr>
            <a:lvl4pPr marL="683880" indent="0">
              <a:buNone/>
              <a:defRPr sz="798" b="1"/>
            </a:lvl4pPr>
            <a:lvl5pPr marL="911840" indent="0">
              <a:buNone/>
              <a:defRPr sz="798" b="1"/>
            </a:lvl5pPr>
            <a:lvl6pPr marL="1139800" indent="0">
              <a:buNone/>
              <a:defRPr sz="798" b="1"/>
            </a:lvl6pPr>
            <a:lvl7pPr marL="1367760" indent="0">
              <a:buNone/>
              <a:defRPr sz="798" b="1"/>
            </a:lvl7pPr>
            <a:lvl8pPr marL="1595719" indent="0">
              <a:buNone/>
              <a:defRPr sz="798" b="1"/>
            </a:lvl8pPr>
            <a:lvl9pPr marL="1823679" indent="0">
              <a:buNone/>
              <a:defRPr sz="79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0160" y="1249058"/>
            <a:ext cx="7675573" cy="183717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6129-17F9-49F2-91EB-B725A99B9106}" type="datetimeFigureOut">
              <a:rPr lang="ru-RU" smtClean="0"/>
              <a:t>03.11.2016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6D5B-940B-4C24-90F5-30608DEF2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7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6129-17F9-49F2-91EB-B725A99B9106}" type="datetimeFigureOut">
              <a:rPr lang="ru-RU" smtClean="0"/>
              <a:t>03.11.2016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6D5B-940B-4C24-90F5-30608DEF2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11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6129-17F9-49F2-91EB-B725A99B9106}" type="datetimeFigureOut">
              <a:rPr lang="ru-RU" smtClean="0"/>
              <a:t>03.11.2016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6D5B-940B-4C24-90F5-30608DEF2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69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609" y="227965"/>
            <a:ext cx="5823090" cy="797878"/>
          </a:xfrm>
        </p:spPr>
        <p:txBody>
          <a:bodyPr anchor="b"/>
          <a:lstStyle>
            <a:lvl1pPr>
              <a:defRPr sz="1596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5573" y="492341"/>
            <a:ext cx="9140160" cy="2430044"/>
          </a:xfrm>
        </p:spPr>
        <p:txBody>
          <a:bodyPr/>
          <a:lstStyle>
            <a:lvl1pPr>
              <a:defRPr sz="1596"/>
            </a:lvl1pPr>
            <a:lvl2pPr>
              <a:defRPr sz="1396"/>
            </a:lvl2pPr>
            <a:lvl3pPr>
              <a:defRPr sz="1197"/>
            </a:lvl3pPr>
            <a:lvl4pPr>
              <a:defRPr sz="997"/>
            </a:lvl4pPr>
            <a:lvl5pPr>
              <a:defRPr sz="997"/>
            </a:lvl5pPr>
            <a:lvl6pPr>
              <a:defRPr sz="997"/>
            </a:lvl6pPr>
            <a:lvl7pPr>
              <a:defRPr sz="997"/>
            </a:lvl7pPr>
            <a:lvl8pPr>
              <a:defRPr sz="997"/>
            </a:lvl8pPr>
            <a:lvl9pPr>
              <a:defRPr sz="99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3609" y="1025843"/>
            <a:ext cx="5823090" cy="1900500"/>
          </a:xfrm>
        </p:spPr>
        <p:txBody>
          <a:bodyPr/>
          <a:lstStyle>
            <a:lvl1pPr marL="0" indent="0">
              <a:buNone/>
              <a:defRPr sz="798"/>
            </a:lvl1pPr>
            <a:lvl2pPr marL="227960" indent="0">
              <a:buNone/>
              <a:defRPr sz="698"/>
            </a:lvl2pPr>
            <a:lvl3pPr marL="455920" indent="0">
              <a:buNone/>
              <a:defRPr sz="598"/>
            </a:lvl3pPr>
            <a:lvl4pPr marL="683880" indent="0">
              <a:buNone/>
              <a:defRPr sz="499"/>
            </a:lvl4pPr>
            <a:lvl5pPr marL="911840" indent="0">
              <a:buNone/>
              <a:defRPr sz="499"/>
            </a:lvl5pPr>
            <a:lvl6pPr marL="1139800" indent="0">
              <a:buNone/>
              <a:defRPr sz="499"/>
            </a:lvl6pPr>
            <a:lvl7pPr marL="1367760" indent="0">
              <a:buNone/>
              <a:defRPr sz="499"/>
            </a:lvl7pPr>
            <a:lvl8pPr marL="1595719" indent="0">
              <a:buNone/>
              <a:defRPr sz="499"/>
            </a:lvl8pPr>
            <a:lvl9pPr marL="1823679" indent="0">
              <a:buNone/>
              <a:defRPr sz="49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6129-17F9-49F2-91EB-B725A99B9106}" type="datetimeFigureOut">
              <a:rPr lang="ru-RU" smtClean="0"/>
              <a:t>03.11.2016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6D5B-940B-4C24-90F5-30608DEF2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80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609" y="227965"/>
            <a:ext cx="5823090" cy="797878"/>
          </a:xfrm>
        </p:spPr>
        <p:txBody>
          <a:bodyPr anchor="b"/>
          <a:lstStyle>
            <a:lvl1pPr>
              <a:defRPr sz="1596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75573" y="492341"/>
            <a:ext cx="9140160" cy="2430044"/>
          </a:xfrm>
        </p:spPr>
        <p:txBody>
          <a:bodyPr anchor="t"/>
          <a:lstStyle>
            <a:lvl1pPr marL="0" indent="0">
              <a:buNone/>
              <a:defRPr sz="1596"/>
            </a:lvl1pPr>
            <a:lvl2pPr marL="227960" indent="0">
              <a:buNone/>
              <a:defRPr sz="1396"/>
            </a:lvl2pPr>
            <a:lvl3pPr marL="455920" indent="0">
              <a:buNone/>
              <a:defRPr sz="1197"/>
            </a:lvl3pPr>
            <a:lvl4pPr marL="683880" indent="0">
              <a:buNone/>
              <a:defRPr sz="997"/>
            </a:lvl4pPr>
            <a:lvl5pPr marL="911840" indent="0">
              <a:buNone/>
              <a:defRPr sz="997"/>
            </a:lvl5pPr>
            <a:lvl6pPr marL="1139800" indent="0">
              <a:buNone/>
              <a:defRPr sz="997"/>
            </a:lvl6pPr>
            <a:lvl7pPr marL="1367760" indent="0">
              <a:buNone/>
              <a:defRPr sz="997"/>
            </a:lvl7pPr>
            <a:lvl8pPr marL="1595719" indent="0">
              <a:buNone/>
              <a:defRPr sz="997"/>
            </a:lvl8pPr>
            <a:lvl9pPr marL="1823679" indent="0">
              <a:buNone/>
              <a:defRPr sz="997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3609" y="1025843"/>
            <a:ext cx="5823090" cy="1900500"/>
          </a:xfrm>
        </p:spPr>
        <p:txBody>
          <a:bodyPr/>
          <a:lstStyle>
            <a:lvl1pPr marL="0" indent="0">
              <a:buNone/>
              <a:defRPr sz="798"/>
            </a:lvl1pPr>
            <a:lvl2pPr marL="227960" indent="0">
              <a:buNone/>
              <a:defRPr sz="698"/>
            </a:lvl2pPr>
            <a:lvl3pPr marL="455920" indent="0">
              <a:buNone/>
              <a:defRPr sz="598"/>
            </a:lvl3pPr>
            <a:lvl4pPr marL="683880" indent="0">
              <a:buNone/>
              <a:defRPr sz="499"/>
            </a:lvl4pPr>
            <a:lvl5pPr marL="911840" indent="0">
              <a:buNone/>
              <a:defRPr sz="499"/>
            </a:lvl5pPr>
            <a:lvl6pPr marL="1139800" indent="0">
              <a:buNone/>
              <a:defRPr sz="499"/>
            </a:lvl6pPr>
            <a:lvl7pPr marL="1367760" indent="0">
              <a:buNone/>
              <a:defRPr sz="499"/>
            </a:lvl7pPr>
            <a:lvl8pPr marL="1595719" indent="0">
              <a:buNone/>
              <a:defRPr sz="499"/>
            </a:lvl8pPr>
            <a:lvl9pPr marL="1823679" indent="0">
              <a:buNone/>
              <a:defRPr sz="49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6129-17F9-49F2-91EB-B725A99B9106}" type="datetimeFigureOut">
              <a:rPr lang="ru-RU" smtClean="0"/>
              <a:t>03.11.2016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6D5B-940B-4C24-90F5-30608DEF2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06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257" y="182056"/>
            <a:ext cx="15572125" cy="660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257" y="910277"/>
            <a:ext cx="15572125" cy="2169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1256" y="3169347"/>
            <a:ext cx="4062294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A6129-17F9-49F2-91EB-B725A99B9106}" type="datetimeFigureOut">
              <a:rPr lang="ru-RU" smtClean="0"/>
              <a:t>03.11.2016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80599" y="3169347"/>
            <a:ext cx="6093440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51088" y="3169347"/>
            <a:ext cx="4062294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66D5B-940B-4C24-90F5-30608DEF2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04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5920" rtl="0" eaLnBrk="1" latinLnBrk="0" hangingPunct="1">
        <a:lnSpc>
          <a:spcPct val="90000"/>
        </a:lnSpc>
        <a:spcBef>
          <a:spcPct val="0"/>
        </a:spcBef>
        <a:buNone/>
        <a:defRPr sz="21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980" indent="-113980" algn="l" defTabSz="455920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396" kern="1200">
          <a:solidFill>
            <a:schemeClr val="tx1"/>
          </a:solidFill>
          <a:latin typeface="+mn-lt"/>
          <a:ea typeface="+mn-ea"/>
          <a:cs typeface="+mn-cs"/>
        </a:defRPr>
      </a:lvl1pPr>
      <a:lvl2pPr marL="34194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1197" kern="1200">
          <a:solidFill>
            <a:schemeClr val="tx1"/>
          </a:solidFill>
          <a:latin typeface="+mn-lt"/>
          <a:ea typeface="+mn-ea"/>
          <a:cs typeface="+mn-cs"/>
        </a:defRPr>
      </a:lvl2pPr>
      <a:lvl3pPr marL="56990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997" kern="1200">
          <a:solidFill>
            <a:schemeClr val="tx1"/>
          </a:solidFill>
          <a:latin typeface="+mn-lt"/>
          <a:ea typeface="+mn-ea"/>
          <a:cs typeface="+mn-cs"/>
        </a:defRPr>
      </a:lvl3pPr>
      <a:lvl4pPr marL="79786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102582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25378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48173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70969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93765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1pPr>
      <a:lvl2pPr marL="22796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2pPr>
      <a:lvl3pPr marL="45592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3pPr>
      <a:lvl4pPr marL="68388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91184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13980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36776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595719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823679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9527" t="53626" r="19980" b="1385"/>
          <a:stretch/>
        </p:blipFill>
        <p:spPr>
          <a:xfrm>
            <a:off x="0" y="0"/>
            <a:ext cx="8174042" cy="34194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324296" y="724911"/>
            <a:ext cx="767704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600" b="1" dirty="0">
                <a:solidFill>
                  <a:srgbClr val="0066FF"/>
                </a:solidFill>
                <a:latin typeface="Open Sans"/>
              </a:rPr>
              <a:t>премия </a:t>
            </a:r>
            <a:endParaRPr lang="en-US" sz="6600" b="1" dirty="0">
              <a:solidFill>
                <a:srgbClr val="0066FF"/>
              </a:solidFill>
              <a:latin typeface="Open Sans"/>
            </a:endParaRPr>
          </a:p>
          <a:p>
            <a:r>
              <a:rPr lang="ru-RU" sz="2800" b="1" dirty="0">
                <a:solidFill>
                  <a:srgbClr val="0066FF"/>
                </a:solidFill>
                <a:latin typeface="Open Sans"/>
              </a:rPr>
              <a:t>по управлению</a:t>
            </a:r>
            <a:endParaRPr lang="en-US" sz="2800" b="1" dirty="0">
              <a:solidFill>
                <a:srgbClr val="0066FF"/>
              </a:solidFill>
              <a:latin typeface="Open Sans"/>
            </a:endParaRPr>
          </a:p>
          <a:p>
            <a:r>
              <a:rPr lang="ru-RU" sz="2800" b="1" dirty="0">
                <a:solidFill>
                  <a:srgbClr val="0066FF"/>
                </a:solidFill>
                <a:latin typeface="Open Sans"/>
              </a:rPr>
              <a:t>государственной</a:t>
            </a:r>
          </a:p>
          <a:p>
            <a:r>
              <a:rPr lang="ru-RU" sz="2800" b="1" dirty="0">
                <a:solidFill>
                  <a:srgbClr val="0066FF"/>
                </a:solidFill>
                <a:latin typeface="Open Sans"/>
              </a:rPr>
              <a:t>собственностью</a:t>
            </a:r>
            <a:endParaRPr lang="ru-RU" sz="2800" b="1" i="0" dirty="0">
              <a:solidFill>
                <a:srgbClr val="0066FF"/>
              </a:solidFill>
              <a:effectLst/>
              <a:latin typeface="Open Sans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163" y="835412"/>
            <a:ext cx="1713757" cy="17137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9324297" y="0"/>
            <a:ext cx="767704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600" b="1" dirty="0">
                <a:solidFill>
                  <a:srgbClr val="0066FF"/>
                </a:solidFill>
                <a:latin typeface="Open Sans"/>
              </a:rPr>
              <a:t>Национальная</a:t>
            </a:r>
          </a:p>
        </p:txBody>
      </p:sp>
    </p:spTree>
    <p:extLst>
      <p:ext uri="{BB962C8B-B14F-4D97-AF65-F5344CB8AC3E}">
        <p14:creationId xmlns:p14="http://schemas.microsoft.com/office/powerpoint/2010/main" val="115850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t="32367" r="84937" b="46030"/>
          <a:stretch/>
        </p:blipFill>
        <p:spPr>
          <a:xfrm>
            <a:off x="0" y="0"/>
            <a:ext cx="18054638" cy="341947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21902" r="1276" b="77085"/>
          <a:stretch/>
        </p:blipFill>
        <p:spPr>
          <a:xfrm>
            <a:off x="0" y="-104171"/>
            <a:ext cx="18054638" cy="39353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11651" t="35067" r="13919" b="49068"/>
          <a:stretch/>
        </p:blipFill>
        <p:spPr>
          <a:xfrm>
            <a:off x="2384385" y="893721"/>
            <a:ext cx="13611828" cy="163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9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66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491763" y="1525072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392 х 72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74535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1482</TotalTime>
  <Words>9</Words>
  <Application>Microsoft Office PowerPoint</Application>
  <PresentationFormat>Произвольный</PresentationFormat>
  <Paragraphs>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Arial</vt:lpstr>
      <vt:lpstr>Calibri</vt:lpstr>
      <vt:lpstr>Calibri Light</vt:lpstr>
      <vt:lpstr>Open Sans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Логачева</dc:creator>
  <cp:lastModifiedBy>Елена Логачева</cp:lastModifiedBy>
  <cp:revision>18</cp:revision>
  <dcterms:created xsi:type="dcterms:W3CDTF">2016-10-25T12:16:19Z</dcterms:created>
  <dcterms:modified xsi:type="dcterms:W3CDTF">2016-11-04T13:13:21Z</dcterms:modified>
</cp:coreProperties>
</file>