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8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6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4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7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5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1CE8-A29A-44CC-ACFB-0466E17C3988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94C-A2D6-4F84-B1C8-0DE4FDC31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8" t="7447" r="23004" b="47453"/>
          <a:stretch/>
        </p:blipFill>
        <p:spPr>
          <a:xfrm>
            <a:off x="0" y="0"/>
            <a:ext cx="2879725" cy="30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313" t="13122" r="31329" b="23976"/>
          <a:stretch/>
        </p:blipFill>
        <p:spPr>
          <a:xfrm>
            <a:off x="202301" y="402109"/>
            <a:ext cx="2564136" cy="22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73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0</Words>
  <Application>Microsoft Office PowerPoint</Application>
  <PresentationFormat>Произвольный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6</cp:revision>
  <dcterms:created xsi:type="dcterms:W3CDTF">2016-10-25T12:41:53Z</dcterms:created>
  <dcterms:modified xsi:type="dcterms:W3CDTF">2016-11-03T16:17:44Z</dcterms:modified>
</cp:coreProperties>
</file>