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1CE8-A29A-44CC-ACFB-0466E17C398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Беликов Игорь РИ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r="23546" b="9752"/>
          <a:stretch/>
        </p:blipFill>
        <p:spPr bwMode="auto">
          <a:xfrm>
            <a:off x="0" y="0"/>
            <a:ext cx="28797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62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</cp:revision>
  <dcterms:created xsi:type="dcterms:W3CDTF">2016-10-25T12:41:53Z</dcterms:created>
  <dcterms:modified xsi:type="dcterms:W3CDTF">2016-10-25T12:44:05Z</dcterms:modified>
</cp:coreProperties>
</file>