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58400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060529"/>
            <a:ext cx="1188005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3403592"/>
            <a:ext cx="1188005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31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2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345009"/>
            <a:ext cx="3415516" cy="549164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345009"/>
            <a:ext cx="10048548" cy="549164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3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46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1615545"/>
            <a:ext cx="13662065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4336618"/>
            <a:ext cx="13662065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02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1725046"/>
            <a:ext cx="6732032" cy="41116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1725046"/>
            <a:ext cx="6732032" cy="41116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4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345010"/>
            <a:ext cx="13662065" cy="125253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1588543"/>
            <a:ext cx="6701094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2367064"/>
            <a:ext cx="6701094" cy="34815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1588543"/>
            <a:ext cx="673409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2367064"/>
            <a:ext cx="6734095" cy="34815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4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26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32012"/>
            <a:ext cx="5108836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933026"/>
            <a:ext cx="8019038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1944052"/>
            <a:ext cx="5108836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6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32012"/>
            <a:ext cx="5108836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933026"/>
            <a:ext cx="8019038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1944052"/>
            <a:ext cx="5108836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32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345010"/>
            <a:ext cx="13662065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1725046"/>
            <a:ext cx="13662065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6006163"/>
            <a:ext cx="356401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6006163"/>
            <a:ext cx="534602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6006163"/>
            <a:ext cx="356401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6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8734" b="16523"/>
          <a:stretch/>
        </p:blipFill>
        <p:spPr>
          <a:xfrm>
            <a:off x="2" y="-137681"/>
            <a:ext cx="15840075" cy="66596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8734" b="16523"/>
          <a:stretch/>
        </p:blipFill>
        <p:spPr>
          <a:xfrm>
            <a:off x="0" y="-462801"/>
            <a:ext cx="15840075" cy="66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11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2</cp:revision>
  <dcterms:created xsi:type="dcterms:W3CDTF">2016-10-21T14:52:51Z</dcterms:created>
  <dcterms:modified xsi:type="dcterms:W3CDTF">2016-10-22T19:23:12Z</dcterms:modified>
</cp:coreProperties>
</file>