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58400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060529"/>
            <a:ext cx="1188005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403592"/>
            <a:ext cx="118800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1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45009"/>
            <a:ext cx="3415516" cy="549164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45009"/>
            <a:ext cx="10048548" cy="549164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3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4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615545"/>
            <a:ext cx="13662065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336618"/>
            <a:ext cx="13662065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02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725046"/>
            <a:ext cx="6732032" cy="41116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725046"/>
            <a:ext cx="6732032" cy="41116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45010"/>
            <a:ext cx="13662065" cy="125253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588543"/>
            <a:ext cx="670109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367064"/>
            <a:ext cx="6701094" cy="3481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588543"/>
            <a:ext cx="673409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367064"/>
            <a:ext cx="6734095" cy="34815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4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6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32012"/>
            <a:ext cx="510883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33026"/>
            <a:ext cx="8019038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944052"/>
            <a:ext cx="510883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32012"/>
            <a:ext cx="5108836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33026"/>
            <a:ext cx="8019038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1944052"/>
            <a:ext cx="5108836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45010"/>
            <a:ext cx="1366206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725046"/>
            <a:ext cx="1366206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006163"/>
            <a:ext cx="356401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603B-8DD0-45E3-951C-9F3DCE3CCF52}" type="datetimeFigureOut">
              <a:rPr lang="ru-RU" smtClean="0"/>
              <a:t>22.10.2016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006163"/>
            <a:ext cx="534602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006163"/>
            <a:ext cx="356401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DA3D-3450-4627-BEE9-38FE807CB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580" t="8734" r="29124" b="8760"/>
          <a:stretch/>
        </p:blipFill>
        <p:spPr>
          <a:xfrm>
            <a:off x="883921" y="-462801"/>
            <a:ext cx="10342880" cy="73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11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4</cp:revision>
  <dcterms:created xsi:type="dcterms:W3CDTF">2016-10-21T14:52:51Z</dcterms:created>
  <dcterms:modified xsi:type="dcterms:W3CDTF">2016-10-22T19:30:52Z</dcterms:modified>
</cp:coreProperties>
</file>