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4394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2" d="100"/>
          <a:sy n="62" d="100"/>
        </p:scale>
        <p:origin x="3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5" y="1237197"/>
            <a:ext cx="8873490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3970580"/>
            <a:ext cx="782955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1AF-1BD9-4A7A-BF7E-68516572FB46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99C-8F80-4254-99A9-67D2716B1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26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1AF-1BD9-4A7A-BF7E-68516572FB46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99C-8F80-4254-99A9-67D2716B1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42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6" y="402483"/>
            <a:ext cx="2250996" cy="64064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10" y="402483"/>
            <a:ext cx="6622494" cy="64064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1AF-1BD9-4A7A-BF7E-68516572FB46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99C-8F80-4254-99A9-67D2716B1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76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1AF-1BD9-4A7A-BF7E-68516572FB46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99C-8F80-4254-99A9-67D2716B1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10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2" y="1884671"/>
            <a:ext cx="9003983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2" y="5059035"/>
            <a:ext cx="9003983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1AF-1BD9-4A7A-BF7E-68516572FB46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99C-8F80-4254-99A9-67D2716B1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20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2012414"/>
            <a:ext cx="4436745" cy="47965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2012414"/>
            <a:ext cx="4436745" cy="47965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1AF-1BD9-4A7A-BF7E-68516572FB46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99C-8F80-4254-99A9-67D2716B1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33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402484"/>
            <a:ext cx="9003983" cy="146118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70" y="1853171"/>
            <a:ext cx="44163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0" y="2761381"/>
            <a:ext cx="4416355" cy="40615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7" y="1853171"/>
            <a:ext cx="44381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7" y="2761381"/>
            <a:ext cx="4438105" cy="40615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1AF-1BD9-4A7A-BF7E-68516572FB46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99C-8F80-4254-99A9-67D2716B1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08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1AF-1BD9-4A7A-BF7E-68516572FB46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99C-8F80-4254-99A9-67D2716B1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68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1AF-1BD9-4A7A-BF7E-68516572FB46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99C-8F80-4254-99A9-67D2716B1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62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03978"/>
            <a:ext cx="336697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1088455"/>
            <a:ext cx="528494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267902"/>
            <a:ext cx="336697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1AF-1BD9-4A7A-BF7E-68516572FB46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99C-8F80-4254-99A9-67D2716B1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53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03978"/>
            <a:ext cx="336697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1088455"/>
            <a:ext cx="528494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267902"/>
            <a:ext cx="336697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1AF-1BD9-4A7A-BF7E-68516572FB46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99C-8F80-4254-99A9-67D2716B1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41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402484"/>
            <a:ext cx="900398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2012414"/>
            <a:ext cx="9003983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7006700"/>
            <a:ext cx="23488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5A1AF-1BD9-4A7A-BF7E-68516572FB46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7006700"/>
            <a:ext cx="35232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7006700"/>
            <a:ext cx="23488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499C-8F80-4254-99A9-67D2716B1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82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580" t="8734" r="29124" b="8760"/>
          <a:stretch/>
        </p:blipFill>
        <p:spPr>
          <a:xfrm>
            <a:off x="0" y="-1"/>
            <a:ext cx="10664575" cy="757992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6205591"/>
            <a:ext cx="10664575" cy="1374337"/>
          </a:xfrm>
          <a:prstGeom prst="rect">
            <a:avLst/>
          </a:pr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rebuchet MS" panose="020B0603020202020204" pitchFamily="34" charset="0"/>
              </a:rPr>
              <a:t>Продолжается прием заявок по всем номинациям </a:t>
            </a:r>
          </a:p>
        </p:txBody>
      </p:sp>
    </p:spTree>
    <p:extLst>
      <p:ext uri="{BB962C8B-B14F-4D97-AF65-F5344CB8AC3E}">
        <p14:creationId xmlns:p14="http://schemas.microsoft.com/office/powerpoint/2010/main" val="42153481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6</Words>
  <Application>Microsoft Office PowerPoint</Application>
  <PresentationFormat>Произвольный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3</cp:revision>
  <dcterms:created xsi:type="dcterms:W3CDTF">2016-10-22T19:27:16Z</dcterms:created>
  <dcterms:modified xsi:type="dcterms:W3CDTF">2016-10-22T22:43:29Z</dcterms:modified>
</cp:coreProperties>
</file>