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6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7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1CE8-A29A-44CC-ACFB-0466E17C3988}" type="datetimeFigureOut">
              <a:rPr lang="ru-RU" smtClean="0"/>
              <a:t>12.11.2016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8" t="7447" r="23004" b="47453"/>
          <a:stretch/>
        </p:blipFill>
        <p:spPr>
          <a:xfrm>
            <a:off x="0" y="0"/>
            <a:ext cx="2879725" cy="30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313" t="13122" r="31329" b="23976"/>
          <a:stretch/>
        </p:blipFill>
        <p:spPr>
          <a:xfrm>
            <a:off x="202301" y="402109"/>
            <a:ext cx="2564136" cy="22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7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4022" r="6182" b="44676"/>
          <a:stretch/>
        </p:blipFill>
        <p:spPr>
          <a:xfrm>
            <a:off x="-1" y="-1"/>
            <a:ext cx="2896917" cy="2879725"/>
          </a:xfrm>
        </p:spPr>
      </p:pic>
    </p:spTree>
    <p:extLst>
      <p:ext uri="{BB962C8B-B14F-4D97-AF65-F5344CB8AC3E}">
        <p14:creationId xmlns:p14="http://schemas.microsoft.com/office/powerpoint/2010/main" val="429456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troparevo-nikulino.mos.ru/upload/img/mihnu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4" y="0"/>
            <a:ext cx="2214499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50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1623</TotalTime>
  <Words>0</Words>
  <Application>Microsoft Office PowerPoint</Application>
  <PresentationFormat>Произвольный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12</cp:revision>
  <dcterms:created xsi:type="dcterms:W3CDTF">2016-10-25T12:41:53Z</dcterms:created>
  <dcterms:modified xsi:type="dcterms:W3CDTF">2016-11-13T15:09:38Z</dcterms:modified>
</cp:coreProperties>
</file>