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869-E5E7-4DFF-81FF-14CD6D9601C6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B54-42CA-464F-B1DA-139DDE5EF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29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869-E5E7-4DFF-81FF-14CD6D9601C6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B54-42CA-464F-B1DA-139DDE5EF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30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869-E5E7-4DFF-81FF-14CD6D9601C6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B54-42CA-464F-B1DA-139DDE5EF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8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869-E5E7-4DFF-81FF-14CD6D9601C6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B54-42CA-464F-B1DA-139DDE5EF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7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869-E5E7-4DFF-81FF-14CD6D9601C6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B54-42CA-464F-B1DA-139DDE5EF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869-E5E7-4DFF-81FF-14CD6D9601C6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B54-42CA-464F-B1DA-139DDE5EF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81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869-E5E7-4DFF-81FF-14CD6D9601C6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B54-42CA-464F-B1DA-139DDE5EF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06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869-E5E7-4DFF-81FF-14CD6D9601C6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B54-42CA-464F-B1DA-139DDE5EF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19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869-E5E7-4DFF-81FF-14CD6D9601C6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B54-42CA-464F-B1DA-139DDE5EF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41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869-E5E7-4DFF-81FF-14CD6D9601C6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B54-42CA-464F-B1DA-139DDE5EF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89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869-E5E7-4DFF-81FF-14CD6D9601C6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B54-42CA-464F-B1DA-139DDE5EF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7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5869-E5E7-4DFF-81FF-14CD6D9601C6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C7B54-42CA-464F-B1DA-139DDE5EF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5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84" y="150829"/>
            <a:ext cx="9841584" cy="627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324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2</cp:revision>
  <dcterms:created xsi:type="dcterms:W3CDTF">2016-11-22T10:49:39Z</dcterms:created>
  <dcterms:modified xsi:type="dcterms:W3CDTF">2016-11-23T08:20:43Z</dcterms:modified>
</cp:coreProperties>
</file>