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8" r:id="rId3"/>
    <p:sldId id="260" r:id="rId4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08.12.2016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Картинки по запросу site:rosim.r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6"/>
          <a:stretch/>
        </p:blipFill>
        <p:spPr bwMode="auto">
          <a:xfrm>
            <a:off x="4441162" y="2143433"/>
            <a:ext cx="3009265" cy="18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osim.ru/attach/25/6449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1" b="19955"/>
          <a:stretch/>
        </p:blipFill>
        <p:spPr bwMode="auto">
          <a:xfrm>
            <a:off x="4441162" y="53579"/>
            <a:ext cx="3009265" cy="188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site:rosim.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14" y="88750"/>
            <a:ext cx="2769689" cy="184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rosim.ru/attach/25/5760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14" y="2143432"/>
            <a:ext cx="2769689" cy="184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0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osprize.ru/assets/pic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/>
          <a:stretch/>
        </p:blipFill>
        <p:spPr bwMode="auto">
          <a:xfrm>
            <a:off x="1" y="0"/>
            <a:ext cx="6407378" cy="404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4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course.org/about/images/trus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" y="450336"/>
            <a:ext cx="2739978" cy="10468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iscourse fl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4" y="1217426"/>
            <a:ext cx="4152900" cy="1104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scourse.org/about/images/community-mod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9" y="2197191"/>
            <a:ext cx="3202956" cy="151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50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2301</TotalTime>
  <Words>0</Words>
  <Application>Microsoft Office PowerPoint</Application>
  <PresentationFormat>Произвольный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83</cp:revision>
  <dcterms:created xsi:type="dcterms:W3CDTF">2016-09-27T17:51:44Z</dcterms:created>
  <dcterms:modified xsi:type="dcterms:W3CDTF">2016-12-08T11:00:16Z</dcterms:modified>
</cp:coreProperties>
</file>